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75" r:id="rId5"/>
  </p:sldMasterIdLst>
  <p:notesMasterIdLst>
    <p:notesMasterId r:id="rId17"/>
  </p:notesMasterIdLst>
  <p:sldIdLst>
    <p:sldId id="256" r:id="rId6"/>
    <p:sldId id="259" r:id="rId7"/>
    <p:sldId id="260" r:id="rId8"/>
    <p:sldId id="261" r:id="rId9"/>
    <p:sldId id="262" r:id="rId10"/>
    <p:sldId id="263" r:id="rId11"/>
    <p:sldId id="270" r:id="rId12"/>
    <p:sldId id="269" r:id="rId13"/>
    <p:sldId id="271" r:id="rId14"/>
    <p:sldId id="265" r:id="rId15"/>
    <p:sldId id="268" r:id="rId1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A54ECB-87A3-402B-BD4E-F2B55B1FFBF9}" v="100" dt="2023-11-20T11:56:39.5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12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calle Cup" userId="abbe84a0-611b-406e-b251-e8b4b71c069a" providerId="ADAL" clId="{4CA54ECB-87A3-402B-BD4E-F2B55B1FFBF9}"/>
    <pc:docChg chg="custSel addSld modSld">
      <pc:chgData name="Pascalle Cup" userId="abbe84a0-611b-406e-b251-e8b4b71c069a" providerId="ADAL" clId="{4CA54ECB-87A3-402B-BD4E-F2B55B1FFBF9}" dt="2023-11-20T11:56:39.547" v="256" actId="20577"/>
      <pc:docMkLst>
        <pc:docMk/>
      </pc:docMkLst>
      <pc:sldChg chg="modSp">
        <pc:chgData name="Pascalle Cup" userId="abbe84a0-611b-406e-b251-e8b4b71c069a" providerId="ADAL" clId="{4CA54ECB-87A3-402B-BD4E-F2B55B1FFBF9}" dt="2023-11-20T11:49:49.292" v="112" actId="6549"/>
        <pc:sldMkLst>
          <pc:docMk/>
          <pc:sldMk cId="454651464" sldId="256"/>
        </pc:sldMkLst>
        <pc:spChg chg="mod">
          <ac:chgData name="Pascalle Cup" userId="abbe84a0-611b-406e-b251-e8b4b71c069a" providerId="ADAL" clId="{4CA54ECB-87A3-402B-BD4E-F2B55B1FFBF9}" dt="2023-11-20T11:49:49.292" v="112" actId="6549"/>
          <ac:spMkLst>
            <pc:docMk/>
            <pc:sldMk cId="454651464" sldId="256"/>
            <ac:spMk id="2" creationId="{75315D46-89C9-4BE0-9F0F-661147B1ECED}"/>
          </ac:spMkLst>
        </pc:spChg>
      </pc:sldChg>
      <pc:sldChg chg="modSp mod">
        <pc:chgData name="Pascalle Cup" userId="abbe84a0-611b-406e-b251-e8b4b71c069a" providerId="ADAL" clId="{4CA54ECB-87A3-402B-BD4E-F2B55B1FFBF9}" dt="2023-11-20T11:52:11.440" v="159" actId="20577"/>
        <pc:sldMkLst>
          <pc:docMk/>
          <pc:sldMk cId="3449853648" sldId="262"/>
        </pc:sldMkLst>
        <pc:spChg chg="mod">
          <ac:chgData name="Pascalle Cup" userId="abbe84a0-611b-406e-b251-e8b4b71c069a" providerId="ADAL" clId="{4CA54ECB-87A3-402B-BD4E-F2B55B1FFBF9}" dt="2023-11-20T11:52:11.440" v="159" actId="20577"/>
          <ac:spMkLst>
            <pc:docMk/>
            <pc:sldMk cId="3449853648" sldId="262"/>
            <ac:spMk id="2" creationId="{826C7C60-03DD-4C04-9313-94E913FC2950}"/>
          </ac:spMkLst>
        </pc:spChg>
        <pc:picChg chg="mod">
          <ac:chgData name="Pascalle Cup" userId="abbe84a0-611b-406e-b251-e8b4b71c069a" providerId="ADAL" clId="{4CA54ECB-87A3-402B-BD4E-F2B55B1FFBF9}" dt="2023-11-20T11:50:18.097" v="137" actId="1076"/>
          <ac:picMkLst>
            <pc:docMk/>
            <pc:sldMk cId="3449853648" sldId="262"/>
            <ac:picMk id="3" creationId="{97F224A0-A71F-4090-AF6D-CF25446AD8E3}"/>
          </ac:picMkLst>
        </pc:picChg>
      </pc:sldChg>
      <pc:sldChg chg="modSp mod">
        <pc:chgData name="Pascalle Cup" userId="abbe84a0-611b-406e-b251-e8b4b71c069a" providerId="ADAL" clId="{4CA54ECB-87A3-402B-BD4E-F2B55B1FFBF9}" dt="2023-11-20T11:16:36.903" v="85" actId="20577"/>
        <pc:sldMkLst>
          <pc:docMk/>
          <pc:sldMk cId="4001225282" sldId="263"/>
        </pc:sldMkLst>
        <pc:spChg chg="mod">
          <ac:chgData name="Pascalle Cup" userId="abbe84a0-611b-406e-b251-e8b4b71c069a" providerId="ADAL" clId="{4CA54ECB-87A3-402B-BD4E-F2B55B1FFBF9}" dt="2023-11-20T11:16:36.903" v="85" actId="20577"/>
          <ac:spMkLst>
            <pc:docMk/>
            <pc:sldMk cId="4001225282" sldId="263"/>
            <ac:spMk id="2" creationId="{D0E858D4-3C54-4E4D-9BDF-B963CD846C5C}"/>
          </ac:spMkLst>
        </pc:spChg>
      </pc:sldChg>
      <pc:sldChg chg="modSp mod">
        <pc:chgData name="Pascalle Cup" userId="abbe84a0-611b-406e-b251-e8b4b71c069a" providerId="ADAL" clId="{4CA54ECB-87A3-402B-BD4E-F2B55B1FFBF9}" dt="2023-11-20T11:54:23.149" v="161" actId="20577"/>
        <pc:sldMkLst>
          <pc:docMk/>
          <pc:sldMk cId="935948171" sldId="265"/>
        </pc:sldMkLst>
        <pc:spChg chg="mod">
          <ac:chgData name="Pascalle Cup" userId="abbe84a0-611b-406e-b251-e8b4b71c069a" providerId="ADAL" clId="{4CA54ECB-87A3-402B-BD4E-F2B55B1FFBF9}" dt="2023-11-20T11:54:23.149" v="161" actId="20577"/>
          <ac:spMkLst>
            <pc:docMk/>
            <pc:sldMk cId="935948171" sldId="265"/>
            <ac:spMk id="4" creationId="{3013B730-601B-43E6-96AC-9AFAF677344C}"/>
          </ac:spMkLst>
        </pc:spChg>
      </pc:sldChg>
      <pc:sldChg chg="addSp delSp modSp new mod modAnim">
        <pc:chgData name="Pascalle Cup" userId="abbe84a0-611b-406e-b251-e8b4b71c069a" providerId="ADAL" clId="{4CA54ECB-87A3-402B-BD4E-F2B55B1FFBF9}" dt="2023-11-20T11:56:39.547" v="256" actId="20577"/>
        <pc:sldMkLst>
          <pc:docMk/>
          <pc:sldMk cId="1570074692" sldId="271"/>
        </pc:sldMkLst>
        <pc:spChg chg="mod">
          <ac:chgData name="Pascalle Cup" userId="abbe84a0-611b-406e-b251-e8b4b71c069a" providerId="ADAL" clId="{4CA54ECB-87A3-402B-BD4E-F2B55B1FFBF9}" dt="2023-11-20T11:54:55.237" v="247" actId="20577"/>
          <ac:spMkLst>
            <pc:docMk/>
            <pc:sldMk cId="1570074692" sldId="271"/>
            <ac:spMk id="2" creationId="{C09F7406-8915-9C2F-33A4-5002F30F3CC4}"/>
          </ac:spMkLst>
        </pc:spChg>
        <pc:spChg chg="add mod">
          <ac:chgData name="Pascalle Cup" userId="abbe84a0-611b-406e-b251-e8b4b71c069a" providerId="ADAL" clId="{4CA54ECB-87A3-402B-BD4E-F2B55B1FFBF9}" dt="2023-11-20T11:56:39.547" v="256" actId="20577"/>
          <ac:spMkLst>
            <pc:docMk/>
            <pc:sldMk cId="1570074692" sldId="271"/>
            <ac:spMk id="3" creationId="{34988B92-3ACA-46C8-3BAD-42232B0D6660}"/>
          </ac:spMkLst>
        </pc:spChg>
        <pc:picChg chg="add del mod">
          <ac:chgData name="Pascalle Cup" userId="abbe84a0-611b-406e-b251-e8b4b71c069a" providerId="ADAL" clId="{4CA54ECB-87A3-402B-BD4E-F2B55B1FFBF9}" dt="2023-11-20T11:55:11.191" v="251" actId="478"/>
          <ac:picMkLst>
            <pc:docMk/>
            <pc:sldMk cId="1570074692" sldId="271"/>
            <ac:picMk id="4" creationId="{B142FAA6-44B6-E57E-E919-9E6A488DD148}"/>
          </ac:picMkLst>
        </pc:picChg>
        <pc:picChg chg="add mod">
          <ac:chgData name="Pascalle Cup" userId="abbe84a0-611b-406e-b251-e8b4b71c069a" providerId="ADAL" clId="{4CA54ECB-87A3-402B-BD4E-F2B55B1FFBF9}" dt="2023-11-20T11:55:57.200" v="254" actId="14100"/>
          <ac:picMkLst>
            <pc:docMk/>
            <pc:sldMk cId="1570074692" sldId="271"/>
            <ac:picMk id="1026" creationId="{C4E50F48-F4C0-065A-DCE8-96E2A4DC29E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0836FC-8070-459C-8980-B7DDDA86D0E8}" type="datetimeFigureOut">
              <a:rPr lang="nl-NL" smtClean="0"/>
              <a:t>20-11-2023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7F578A-9E82-40C3-A6AE-CD794226A11A}" type="slidenum">
              <a:rPr lang="nl-NL" smtClean="0"/>
              <a:t>‹nr.›</a:t>
            </a:fld>
            <a:endParaRPr lang="nl-NL"/>
          </a:p>
        </p:txBody>
      </p:sp>
    </p:spTree>
    <p:extLst>
      <p:ext uri="{BB962C8B-B14F-4D97-AF65-F5344CB8AC3E}">
        <p14:creationId xmlns:p14="http://schemas.microsoft.com/office/powerpoint/2010/main" val="34471858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FDFA4218-C6E7-4023-90DC-447ADF36CF6E}" type="slidenum">
              <a:rPr lang="nl-NL" smtClean="0"/>
              <a:t>5</a:t>
            </a:fld>
            <a:endParaRPr lang="nl-NL"/>
          </a:p>
        </p:txBody>
      </p:sp>
    </p:spTree>
    <p:extLst>
      <p:ext uri="{BB962C8B-B14F-4D97-AF65-F5344CB8AC3E}">
        <p14:creationId xmlns:p14="http://schemas.microsoft.com/office/powerpoint/2010/main" val="3326155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Per duo een formuliertje</a:t>
            </a:r>
          </a:p>
        </p:txBody>
      </p:sp>
      <p:sp>
        <p:nvSpPr>
          <p:cNvPr id="4" name="Tijdelijke aanduiding voor dianummer 3"/>
          <p:cNvSpPr>
            <a:spLocks noGrp="1"/>
          </p:cNvSpPr>
          <p:nvPr>
            <p:ph type="sldNum" sz="quarter" idx="5"/>
          </p:nvPr>
        </p:nvSpPr>
        <p:spPr/>
        <p:txBody>
          <a:bodyPr/>
          <a:lstStyle/>
          <a:p>
            <a:fld id="{FDFA4218-C6E7-4023-90DC-447ADF36CF6E}" type="slidenum">
              <a:rPr lang="nl-NL" smtClean="0"/>
              <a:t>10</a:t>
            </a:fld>
            <a:endParaRPr lang="nl-NL"/>
          </a:p>
        </p:txBody>
      </p:sp>
    </p:spTree>
    <p:extLst>
      <p:ext uri="{BB962C8B-B14F-4D97-AF65-F5344CB8AC3E}">
        <p14:creationId xmlns:p14="http://schemas.microsoft.com/office/powerpoint/2010/main" val="933614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4449CE-8B6A-4D56-93FF-4903314C1D2E}"/>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465B6207-C1E8-4A6D-9D23-05ABDA5130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051C58FC-C1ED-4482-AC2C-EAA696E0812E}"/>
              </a:ext>
            </a:extLst>
          </p:cNvPr>
          <p:cNvSpPr>
            <a:spLocks noGrp="1"/>
          </p:cNvSpPr>
          <p:nvPr>
            <p:ph type="dt" sz="half" idx="10"/>
          </p:nvPr>
        </p:nvSpPr>
        <p:spPr/>
        <p:txBody>
          <a:bodyPr/>
          <a:lstStyle/>
          <a:p>
            <a:fld id="{43AF81AC-1785-46F2-8C69-5888F8A05087}" type="datetimeFigureOut">
              <a:rPr lang="nl-NL" smtClean="0"/>
              <a:t>20-11-2023</a:t>
            </a:fld>
            <a:endParaRPr lang="nl-NL"/>
          </a:p>
        </p:txBody>
      </p:sp>
      <p:sp>
        <p:nvSpPr>
          <p:cNvPr id="5" name="Tijdelijke aanduiding voor voettekst 4">
            <a:extLst>
              <a:ext uri="{FF2B5EF4-FFF2-40B4-BE49-F238E27FC236}">
                <a16:creationId xmlns:a16="http://schemas.microsoft.com/office/drawing/2014/main" id="{991A9213-90A6-45E6-A3E1-654572A8B58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40246D5-5AFE-4993-96FF-275F111D8B08}"/>
              </a:ext>
            </a:extLst>
          </p:cNvPr>
          <p:cNvSpPr>
            <a:spLocks noGrp="1"/>
          </p:cNvSpPr>
          <p:nvPr>
            <p:ph type="sldNum" sz="quarter" idx="12"/>
          </p:nvPr>
        </p:nvSpPr>
        <p:spPr/>
        <p:txBody>
          <a:bodyPr/>
          <a:lstStyle/>
          <a:p>
            <a:fld id="{E0A94D9F-B3F4-4491-8B64-4E8ACF1A21A5}" type="slidenum">
              <a:rPr lang="nl-NL" smtClean="0"/>
              <a:t>‹nr.›</a:t>
            </a:fld>
            <a:endParaRPr lang="nl-NL"/>
          </a:p>
        </p:txBody>
      </p:sp>
    </p:spTree>
    <p:extLst>
      <p:ext uri="{BB962C8B-B14F-4D97-AF65-F5344CB8AC3E}">
        <p14:creationId xmlns:p14="http://schemas.microsoft.com/office/powerpoint/2010/main" val="3989302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C95249-97BD-4302-8A54-6C4EFA64316F}"/>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F24E3FC5-B6C4-4AE4-BF09-E87FB39BBB26}"/>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1DD6E7B-EA98-41B7-83A3-09AFE8F6259B}"/>
              </a:ext>
            </a:extLst>
          </p:cNvPr>
          <p:cNvSpPr>
            <a:spLocks noGrp="1"/>
          </p:cNvSpPr>
          <p:nvPr>
            <p:ph type="dt" sz="half" idx="10"/>
          </p:nvPr>
        </p:nvSpPr>
        <p:spPr/>
        <p:txBody>
          <a:bodyPr/>
          <a:lstStyle/>
          <a:p>
            <a:fld id="{43AF81AC-1785-46F2-8C69-5888F8A05087}" type="datetimeFigureOut">
              <a:rPr lang="nl-NL" smtClean="0"/>
              <a:t>20-11-2023</a:t>
            </a:fld>
            <a:endParaRPr lang="nl-NL"/>
          </a:p>
        </p:txBody>
      </p:sp>
      <p:sp>
        <p:nvSpPr>
          <p:cNvPr id="5" name="Tijdelijke aanduiding voor voettekst 4">
            <a:extLst>
              <a:ext uri="{FF2B5EF4-FFF2-40B4-BE49-F238E27FC236}">
                <a16:creationId xmlns:a16="http://schemas.microsoft.com/office/drawing/2014/main" id="{24550EEA-613B-49CF-8A74-50A5698521F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0680CC6-4C93-4C9F-86EC-45C4C2F8FFAF}"/>
              </a:ext>
            </a:extLst>
          </p:cNvPr>
          <p:cNvSpPr>
            <a:spLocks noGrp="1"/>
          </p:cNvSpPr>
          <p:nvPr>
            <p:ph type="sldNum" sz="quarter" idx="12"/>
          </p:nvPr>
        </p:nvSpPr>
        <p:spPr/>
        <p:txBody>
          <a:bodyPr/>
          <a:lstStyle/>
          <a:p>
            <a:fld id="{E0A94D9F-B3F4-4491-8B64-4E8ACF1A21A5}" type="slidenum">
              <a:rPr lang="nl-NL" smtClean="0"/>
              <a:t>‹nr.›</a:t>
            </a:fld>
            <a:endParaRPr lang="nl-NL"/>
          </a:p>
        </p:txBody>
      </p:sp>
    </p:spTree>
    <p:extLst>
      <p:ext uri="{BB962C8B-B14F-4D97-AF65-F5344CB8AC3E}">
        <p14:creationId xmlns:p14="http://schemas.microsoft.com/office/powerpoint/2010/main" val="637189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78F60EE1-927A-46B6-950E-8E1D6DFCD364}"/>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C1B1470B-92E1-4593-8097-89FFFC272B93}"/>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B89F924-40FC-4E5F-94E9-62F01CDE32CB}"/>
              </a:ext>
            </a:extLst>
          </p:cNvPr>
          <p:cNvSpPr>
            <a:spLocks noGrp="1"/>
          </p:cNvSpPr>
          <p:nvPr>
            <p:ph type="dt" sz="half" idx="10"/>
          </p:nvPr>
        </p:nvSpPr>
        <p:spPr/>
        <p:txBody>
          <a:bodyPr/>
          <a:lstStyle/>
          <a:p>
            <a:fld id="{43AF81AC-1785-46F2-8C69-5888F8A05087}" type="datetimeFigureOut">
              <a:rPr lang="nl-NL" smtClean="0"/>
              <a:t>20-11-2023</a:t>
            </a:fld>
            <a:endParaRPr lang="nl-NL"/>
          </a:p>
        </p:txBody>
      </p:sp>
      <p:sp>
        <p:nvSpPr>
          <p:cNvPr id="5" name="Tijdelijke aanduiding voor voettekst 4">
            <a:extLst>
              <a:ext uri="{FF2B5EF4-FFF2-40B4-BE49-F238E27FC236}">
                <a16:creationId xmlns:a16="http://schemas.microsoft.com/office/drawing/2014/main" id="{2EFB9940-4490-4B0E-812C-BC2CFCD4E50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2AA4A9D-A051-4E18-B825-C1233E44453E}"/>
              </a:ext>
            </a:extLst>
          </p:cNvPr>
          <p:cNvSpPr>
            <a:spLocks noGrp="1"/>
          </p:cNvSpPr>
          <p:nvPr>
            <p:ph type="sldNum" sz="quarter" idx="12"/>
          </p:nvPr>
        </p:nvSpPr>
        <p:spPr/>
        <p:txBody>
          <a:bodyPr/>
          <a:lstStyle/>
          <a:p>
            <a:fld id="{E0A94D9F-B3F4-4491-8B64-4E8ACF1A21A5}" type="slidenum">
              <a:rPr lang="nl-NL" smtClean="0"/>
              <a:t>‹nr.›</a:t>
            </a:fld>
            <a:endParaRPr lang="nl-NL"/>
          </a:p>
        </p:txBody>
      </p:sp>
    </p:spTree>
    <p:extLst>
      <p:ext uri="{BB962C8B-B14F-4D97-AF65-F5344CB8AC3E}">
        <p14:creationId xmlns:p14="http://schemas.microsoft.com/office/powerpoint/2010/main" val="3827220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B9E8D4D1-00C4-4E8E-99A5-8D1DF5379DBE}" type="datetimeFigureOut">
              <a:rPr lang="nl-NL" smtClean="0"/>
              <a:t>20-11-2023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8F63A3B-78C7-47BE-AE5E-E10140E04643}" type="slidenum">
              <a:rPr lang="en-US" dirty="0"/>
              <a:t>‹nr.›</a:t>
            </a:fld>
            <a:endParaRPr lang="en-US" dirty="0"/>
          </a:p>
        </p:txBody>
      </p:sp>
      <p:pic>
        <p:nvPicPr>
          <p:cNvPr id="7" name="Vormentaal">
            <a:extLst>
              <a:ext uri="{FF2B5EF4-FFF2-40B4-BE49-F238E27FC236}">
                <a16:creationId xmlns:a16="http://schemas.microsoft.com/office/drawing/2014/main" id="{E498F2B3-5F23-4D85-B0F7-4FB40FF3593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8" name="Afbeelding 7">
            <a:extLst>
              <a:ext uri="{FF2B5EF4-FFF2-40B4-BE49-F238E27FC236}">
                <a16:creationId xmlns:a16="http://schemas.microsoft.com/office/drawing/2014/main" id="{0CD14F43-E751-4E68-BC2B-296A229B22D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704416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3E0639-30BA-4D9A-8C37-767CC8B796C7}"/>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E9ADB82-5CE7-40C7-AFCC-520B4AAA7F0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2F904CE-2DA2-4F9E-9DA7-47AB78748E75}"/>
              </a:ext>
            </a:extLst>
          </p:cNvPr>
          <p:cNvSpPr>
            <a:spLocks noGrp="1"/>
          </p:cNvSpPr>
          <p:nvPr>
            <p:ph type="dt" sz="half" idx="10"/>
          </p:nvPr>
        </p:nvSpPr>
        <p:spPr/>
        <p:txBody>
          <a:bodyPr/>
          <a:lstStyle/>
          <a:p>
            <a:fld id="{43AF81AC-1785-46F2-8C69-5888F8A05087}" type="datetimeFigureOut">
              <a:rPr lang="nl-NL" smtClean="0"/>
              <a:t>20-11-2023</a:t>
            </a:fld>
            <a:endParaRPr lang="nl-NL"/>
          </a:p>
        </p:txBody>
      </p:sp>
      <p:sp>
        <p:nvSpPr>
          <p:cNvPr id="5" name="Tijdelijke aanduiding voor voettekst 4">
            <a:extLst>
              <a:ext uri="{FF2B5EF4-FFF2-40B4-BE49-F238E27FC236}">
                <a16:creationId xmlns:a16="http://schemas.microsoft.com/office/drawing/2014/main" id="{A2D6AF53-0C17-4460-B600-A4E7DAEFD8E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FDB9283-F552-4A36-BDE3-6CC9E93D7F70}"/>
              </a:ext>
            </a:extLst>
          </p:cNvPr>
          <p:cNvSpPr>
            <a:spLocks noGrp="1"/>
          </p:cNvSpPr>
          <p:nvPr>
            <p:ph type="sldNum" sz="quarter" idx="12"/>
          </p:nvPr>
        </p:nvSpPr>
        <p:spPr/>
        <p:txBody>
          <a:bodyPr/>
          <a:lstStyle/>
          <a:p>
            <a:fld id="{E0A94D9F-B3F4-4491-8B64-4E8ACF1A21A5}" type="slidenum">
              <a:rPr lang="nl-NL" smtClean="0"/>
              <a:t>‹nr.›</a:t>
            </a:fld>
            <a:endParaRPr lang="nl-NL"/>
          </a:p>
        </p:txBody>
      </p:sp>
    </p:spTree>
    <p:extLst>
      <p:ext uri="{BB962C8B-B14F-4D97-AF65-F5344CB8AC3E}">
        <p14:creationId xmlns:p14="http://schemas.microsoft.com/office/powerpoint/2010/main" val="1908945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735ADE-ADC7-4AF5-87F5-512B6385775F}"/>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7484AB33-4F59-4DCA-9537-2CB89C9D1D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9AFD087A-6739-4232-8B61-4850AD509E91}"/>
              </a:ext>
            </a:extLst>
          </p:cNvPr>
          <p:cNvSpPr>
            <a:spLocks noGrp="1"/>
          </p:cNvSpPr>
          <p:nvPr>
            <p:ph type="dt" sz="half" idx="10"/>
          </p:nvPr>
        </p:nvSpPr>
        <p:spPr/>
        <p:txBody>
          <a:bodyPr/>
          <a:lstStyle/>
          <a:p>
            <a:fld id="{43AF81AC-1785-46F2-8C69-5888F8A05087}" type="datetimeFigureOut">
              <a:rPr lang="nl-NL" smtClean="0"/>
              <a:t>20-11-2023</a:t>
            </a:fld>
            <a:endParaRPr lang="nl-NL"/>
          </a:p>
        </p:txBody>
      </p:sp>
      <p:sp>
        <p:nvSpPr>
          <p:cNvPr id="5" name="Tijdelijke aanduiding voor voettekst 4">
            <a:extLst>
              <a:ext uri="{FF2B5EF4-FFF2-40B4-BE49-F238E27FC236}">
                <a16:creationId xmlns:a16="http://schemas.microsoft.com/office/drawing/2014/main" id="{E7CE0B6F-4AE3-4231-9E3C-401293F967C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4713EA4-9AD8-483B-8D34-BFA97D074784}"/>
              </a:ext>
            </a:extLst>
          </p:cNvPr>
          <p:cNvSpPr>
            <a:spLocks noGrp="1"/>
          </p:cNvSpPr>
          <p:nvPr>
            <p:ph type="sldNum" sz="quarter" idx="12"/>
          </p:nvPr>
        </p:nvSpPr>
        <p:spPr/>
        <p:txBody>
          <a:bodyPr/>
          <a:lstStyle/>
          <a:p>
            <a:fld id="{E0A94D9F-B3F4-4491-8B64-4E8ACF1A21A5}" type="slidenum">
              <a:rPr lang="nl-NL" smtClean="0"/>
              <a:t>‹nr.›</a:t>
            </a:fld>
            <a:endParaRPr lang="nl-NL"/>
          </a:p>
        </p:txBody>
      </p:sp>
    </p:spTree>
    <p:extLst>
      <p:ext uri="{BB962C8B-B14F-4D97-AF65-F5344CB8AC3E}">
        <p14:creationId xmlns:p14="http://schemas.microsoft.com/office/powerpoint/2010/main" val="3559014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3EBAA6-0685-4E30-96F3-D3AAF9B4C6C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DAAF53D-6714-41F6-A1B3-5E62A7D9004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ECD19232-F6F4-4BE0-B8BC-9A10EBA3E00B}"/>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C08D690E-44EB-4832-8406-AD9C7692AACE}"/>
              </a:ext>
            </a:extLst>
          </p:cNvPr>
          <p:cNvSpPr>
            <a:spLocks noGrp="1"/>
          </p:cNvSpPr>
          <p:nvPr>
            <p:ph type="dt" sz="half" idx="10"/>
          </p:nvPr>
        </p:nvSpPr>
        <p:spPr/>
        <p:txBody>
          <a:bodyPr/>
          <a:lstStyle/>
          <a:p>
            <a:fld id="{43AF81AC-1785-46F2-8C69-5888F8A05087}" type="datetimeFigureOut">
              <a:rPr lang="nl-NL" smtClean="0"/>
              <a:t>20-11-2023</a:t>
            </a:fld>
            <a:endParaRPr lang="nl-NL"/>
          </a:p>
        </p:txBody>
      </p:sp>
      <p:sp>
        <p:nvSpPr>
          <p:cNvPr id="6" name="Tijdelijke aanduiding voor voettekst 5">
            <a:extLst>
              <a:ext uri="{FF2B5EF4-FFF2-40B4-BE49-F238E27FC236}">
                <a16:creationId xmlns:a16="http://schemas.microsoft.com/office/drawing/2014/main" id="{820A4E20-CDF3-4E98-A390-783C952CE3A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7B61EBF-B5D5-4F78-AB70-AA54E54E3FF8}"/>
              </a:ext>
            </a:extLst>
          </p:cNvPr>
          <p:cNvSpPr>
            <a:spLocks noGrp="1"/>
          </p:cNvSpPr>
          <p:nvPr>
            <p:ph type="sldNum" sz="quarter" idx="12"/>
          </p:nvPr>
        </p:nvSpPr>
        <p:spPr/>
        <p:txBody>
          <a:bodyPr/>
          <a:lstStyle/>
          <a:p>
            <a:fld id="{E0A94D9F-B3F4-4491-8B64-4E8ACF1A21A5}" type="slidenum">
              <a:rPr lang="nl-NL" smtClean="0"/>
              <a:t>‹nr.›</a:t>
            </a:fld>
            <a:endParaRPr lang="nl-NL"/>
          </a:p>
        </p:txBody>
      </p:sp>
    </p:spTree>
    <p:extLst>
      <p:ext uri="{BB962C8B-B14F-4D97-AF65-F5344CB8AC3E}">
        <p14:creationId xmlns:p14="http://schemas.microsoft.com/office/powerpoint/2010/main" val="844608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03025A-A1B6-4644-9A30-8D0C242CACC9}"/>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1B0C1FB1-E5F9-43C0-B292-B98D046482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B11830D2-6933-4948-8D67-A73E9AC0BBE6}"/>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16B3556D-8A39-4F68-A789-B366DFC953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FCDBB01-3527-4B0E-A5BB-E2FE66A6B574}"/>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70EDAD9A-423A-4E35-90C0-9F0BF02EB2F4}"/>
              </a:ext>
            </a:extLst>
          </p:cNvPr>
          <p:cNvSpPr>
            <a:spLocks noGrp="1"/>
          </p:cNvSpPr>
          <p:nvPr>
            <p:ph type="dt" sz="half" idx="10"/>
          </p:nvPr>
        </p:nvSpPr>
        <p:spPr/>
        <p:txBody>
          <a:bodyPr/>
          <a:lstStyle/>
          <a:p>
            <a:fld id="{43AF81AC-1785-46F2-8C69-5888F8A05087}" type="datetimeFigureOut">
              <a:rPr lang="nl-NL" smtClean="0"/>
              <a:t>20-11-2023</a:t>
            </a:fld>
            <a:endParaRPr lang="nl-NL"/>
          </a:p>
        </p:txBody>
      </p:sp>
      <p:sp>
        <p:nvSpPr>
          <p:cNvPr id="8" name="Tijdelijke aanduiding voor voettekst 7">
            <a:extLst>
              <a:ext uri="{FF2B5EF4-FFF2-40B4-BE49-F238E27FC236}">
                <a16:creationId xmlns:a16="http://schemas.microsoft.com/office/drawing/2014/main" id="{C7E1B327-E3CF-4731-80F8-BB8096BAA4C5}"/>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08CFCB27-9E62-4318-8B50-E799BC9F3034}"/>
              </a:ext>
            </a:extLst>
          </p:cNvPr>
          <p:cNvSpPr>
            <a:spLocks noGrp="1"/>
          </p:cNvSpPr>
          <p:nvPr>
            <p:ph type="sldNum" sz="quarter" idx="12"/>
          </p:nvPr>
        </p:nvSpPr>
        <p:spPr/>
        <p:txBody>
          <a:bodyPr/>
          <a:lstStyle/>
          <a:p>
            <a:fld id="{E0A94D9F-B3F4-4491-8B64-4E8ACF1A21A5}" type="slidenum">
              <a:rPr lang="nl-NL" smtClean="0"/>
              <a:t>‹nr.›</a:t>
            </a:fld>
            <a:endParaRPr lang="nl-NL"/>
          </a:p>
        </p:txBody>
      </p:sp>
    </p:spTree>
    <p:extLst>
      <p:ext uri="{BB962C8B-B14F-4D97-AF65-F5344CB8AC3E}">
        <p14:creationId xmlns:p14="http://schemas.microsoft.com/office/powerpoint/2010/main" val="1032227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0E64BD-A587-4C8A-B634-5827CE1AE4A0}"/>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D464503A-B6AC-463A-9307-3B351FFC1320}"/>
              </a:ext>
            </a:extLst>
          </p:cNvPr>
          <p:cNvSpPr>
            <a:spLocks noGrp="1"/>
          </p:cNvSpPr>
          <p:nvPr>
            <p:ph type="dt" sz="half" idx="10"/>
          </p:nvPr>
        </p:nvSpPr>
        <p:spPr/>
        <p:txBody>
          <a:bodyPr/>
          <a:lstStyle/>
          <a:p>
            <a:fld id="{43AF81AC-1785-46F2-8C69-5888F8A05087}" type="datetimeFigureOut">
              <a:rPr lang="nl-NL" smtClean="0"/>
              <a:t>20-11-2023</a:t>
            </a:fld>
            <a:endParaRPr lang="nl-NL"/>
          </a:p>
        </p:txBody>
      </p:sp>
      <p:sp>
        <p:nvSpPr>
          <p:cNvPr id="4" name="Tijdelijke aanduiding voor voettekst 3">
            <a:extLst>
              <a:ext uri="{FF2B5EF4-FFF2-40B4-BE49-F238E27FC236}">
                <a16:creationId xmlns:a16="http://schemas.microsoft.com/office/drawing/2014/main" id="{6DA5F15C-6F54-4F80-8ED3-618331DB447F}"/>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C54AB089-27A9-47B4-AC07-A61200F79A49}"/>
              </a:ext>
            </a:extLst>
          </p:cNvPr>
          <p:cNvSpPr>
            <a:spLocks noGrp="1"/>
          </p:cNvSpPr>
          <p:nvPr>
            <p:ph type="sldNum" sz="quarter" idx="12"/>
          </p:nvPr>
        </p:nvSpPr>
        <p:spPr/>
        <p:txBody>
          <a:bodyPr/>
          <a:lstStyle/>
          <a:p>
            <a:fld id="{E0A94D9F-B3F4-4491-8B64-4E8ACF1A21A5}" type="slidenum">
              <a:rPr lang="nl-NL" smtClean="0"/>
              <a:t>‹nr.›</a:t>
            </a:fld>
            <a:endParaRPr lang="nl-NL"/>
          </a:p>
        </p:txBody>
      </p:sp>
    </p:spTree>
    <p:extLst>
      <p:ext uri="{BB962C8B-B14F-4D97-AF65-F5344CB8AC3E}">
        <p14:creationId xmlns:p14="http://schemas.microsoft.com/office/powerpoint/2010/main" val="1031765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6DDC2819-F7E3-4A11-872A-9E09055D9A7F}"/>
              </a:ext>
            </a:extLst>
          </p:cNvPr>
          <p:cNvSpPr>
            <a:spLocks noGrp="1"/>
          </p:cNvSpPr>
          <p:nvPr>
            <p:ph type="dt" sz="half" idx="10"/>
          </p:nvPr>
        </p:nvSpPr>
        <p:spPr/>
        <p:txBody>
          <a:bodyPr/>
          <a:lstStyle/>
          <a:p>
            <a:fld id="{43AF81AC-1785-46F2-8C69-5888F8A05087}" type="datetimeFigureOut">
              <a:rPr lang="nl-NL" smtClean="0"/>
              <a:t>20-11-2023</a:t>
            </a:fld>
            <a:endParaRPr lang="nl-NL"/>
          </a:p>
        </p:txBody>
      </p:sp>
      <p:sp>
        <p:nvSpPr>
          <p:cNvPr id="3" name="Tijdelijke aanduiding voor voettekst 2">
            <a:extLst>
              <a:ext uri="{FF2B5EF4-FFF2-40B4-BE49-F238E27FC236}">
                <a16:creationId xmlns:a16="http://schemas.microsoft.com/office/drawing/2014/main" id="{38982DCC-958B-4B1A-A00E-ACBC497C2CD0}"/>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2123087D-0FBE-4670-B05E-D2AAD9DE31BC}"/>
              </a:ext>
            </a:extLst>
          </p:cNvPr>
          <p:cNvSpPr>
            <a:spLocks noGrp="1"/>
          </p:cNvSpPr>
          <p:nvPr>
            <p:ph type="sldNum" sz="quarter" idx="12"/>
          </p:nvPr>
        </p:nvSpPr>
        <p:spPr/>
        <p:txBody>
          <a:bodyPr/>
          <a:lstStyle/>
          <a:p>
            <a:fld id="{E0A94D9F-B3F4-4491-8B64-4E8ACF1A21A5}" type="slidenum">
              <a:rPr lang="nl-NL" smtClean="0"/>
              <a:t>‹nr.›</a:t>
            </a:fld>
            <a:endParaRPr lang="nl-NL"/>
          </a:p>
        </p:txBody>
      </p:sp>
    </p:spTree>
    <p:extLst>
      <p:ext uri="{BB962C8B-B14F-4D97-AF65-F5344CB8AC3E}">
        <p14:creationId xmlns:p14="http://schemas.microsoft.com/office/powerpoint/2010/main" val="3253575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76835F-F7D8-42C7-A108-B49DBF2D6E2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2D38987E-3522-4861-8CDD-F8EA05179E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461839AC-9F21-4B60-AF15-F55B7AB006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72CDFFBC-CC5E-4FC7-B40C-8F439039C7F5}"/>
              </a:ext>
            </a:extLst>
          </p:cNvPr>
          <p:cNvSpPr>
            <a:spLocks noGrp="1"/>
          </p:cNvSpPr>
          <p:nvPr>
            <p:ph type="dt" sz="half" idx="10"/>
          </p:nvPr>
        </p:nvSpPr>
        <p:spPr/>
        <p:txBody>
          <a:bodyPr/>
          <a:lstStyle/>
          <a:p>
            <a:fld id="{43AF81AC-1785-46F2-8C69-5888F8A05087}" type="datetimeFigureOut">
              <a:rPr lang="nl-NL" smtClean="0"/>
              <a:t>20-11-2023</a:t>
            </a:fld>
            <a:endParaRPr lang="nl-NL"/>
          </a:p>
        </p:txBody>
      </p:sp>
      <p:sp>
        <p:nvSpPr>
          <p:cNvPr id="6" name="Tijdelijke aanduiding voor voettekst 5">
            <a:extLst>
              <a:ext uri="{FF2B5EF4-FFF2-40B4-BE49-F238E27FC236}">
                <a16:creationId xmlns:a16="http://schemas.microsoft.com/office/drawing/2014/main" id="{E71E76A9-773E-4F40-B616-C2E2790F84E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CDEC736-920B-4EE3-A93E-466438F46CFB}"/>
              </a:ext>
            </a:extLst>
          </p:cNvPr>
          <p:cNvSpPr>
            <a:spLocks noGrp="1"/>
          </p:cNvSpPr>
          <p:nvPr>
            <p:ph type="sldNum" sz="quarter" idx="12"/>
          </p:nvPr>
        </p:nvSpPr>
        <p:spPr/>
        <p:txBody>
          <a:bodyPr/>
          <a:lstStyle/>
          <a:p>
            <a:fld id="{E0A94D9F-B3F4-4491-8B64-4E8ACF1A21A5}" type="slidenum">
              <a:rPr lang="nl-NL" smtClean="0"/>
              <a:t>‹nr.›</a:t>
            </a:fld>
            <a:endParaRPr lang="nl-NL"/>
          </a:p>
        </p:txBody>
      </p:sp>
    </p:spTree>
    <p:extLst>
      <p:ext uri="{BB962C8B-B14F-4D97-AF65-F5344CB8AC3E}">
        <p14:creationId xmlns:p14="http://schemas.microsoft.com/office/powerpoint/2010/main" val="2329394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A05D72-94EE-4058-995C-A453568C803D}"/>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5E1D8049-2A9B-4DCD-916B-1C703775F5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090B199F-8BEC-45F9-9076-A5E5264AF0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41180C10-B7E2-47B6-A2E3-4D5FE95D3332}"/>
              </a:ext>
            </a:extLst>
          </p:cNvPr>
          <p:cNvSpPr>
            <a:spLocks noGrp="1"/>
          </p:cNvSpPr>
          <p:nvPr>
            <p:ph type="dt" sz="half" idx="10"/>
          </p:nvPr>
        </p:nvSpPr>
        <p:spPr/>
        <p:txBody>
          <a:bodyPr/>
          <a:lstStyle/>
          <a:p>
            <a:fld id="{43AF81AC-1785-46F2-8C69-5888F8A05087}" type="datetimeFigureOut">
              <a:rPr lang="nl-NL" smtClean="0"/>
              <a:t>20-11-2023</a:t>
            </a:fld>
            <a:endParaRPr lang="nl-NL"/>
          </a:p>
        </p:txBody>
      </p:sp>
      <p:sp>
        <p:nvSpPr>
          <p:cNvPr id="6" name="Tijdelijke aanduiding voor voettekst 5">
            <a:extLst>
              <a:ext uri="{FF2B5EF4-FFF2-40B4-BE49-F238E27FC236}">
                <a16:creationId xmlns:a16="http://schemas.microsoft.com/office/drawing/2014/main" id="{88DD3473-5276-40D6-8A6A-77062E37DEB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184DAB2-DCA6-41D4-8F13-050684992440}"/>
              </a:ext>
            </a:extLst>
          </p:cNvPr>
          <p:cNvSpPr>
            <a:spLocks noGrp="1"/>
          </p:cNvSpPr>
          <p:nvPr>
            <p:ph type="sldNum" sz="quarter" idx="12"/>
          </p:nvPr>
        </p:nvSpPr>
        <p:spPr/>
        <p:txBody>
          <a:bodyPr/>
          <a:lstStyle/>
          <a:p>
            <a:fld id="{E0A94D9F-B3F4-4491-8B64-4E8ACF1A21A5}" type="slidenum">
              <a:rPr lang="nl-NL" smtClean="0"/>
              <a:t>‹nr.›</a:t>
            </a:fld>
            <a:endParaRPr lang="nl-NL"/>
          </a:p>
        </p:txBody>
      </p:sp>
    </p:spTree>
    <p:extLst>
      <p:ext uri="{BB962C8B-B14F-4D97-AF65-F5344CB8AC3E}">
        <p14:creationId xmlns:p14="http://schemas.microsoft.com/office/powerpoint/2010/main" val="2679468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EAD2D31A-B4A3-4327-83F9-D6C8C7ED91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0CAE1F70-C549-49DA-9185-07AC42CC43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A5801F0-8DAD-401C-9515-655182FFBC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AF81AC-1785-46F2-8C69-5888F8A05087}" type="datetimeFigureOut">
              <a:rPr lang="nl-NL" smtClean="0"/>
              <a:t>20-11-2023</a:t>
            </a:fld>
            <a:endParaRPr lang="nl-NL"/>
          </a:p>
        </p:txBody>
      </p:sp>
      <p:sp>
        <p:nvSpPr>
          <p:cNvPr id="5" name="Tijdelijke aanduiding voor voettekst 4">
            <a:extLst>
              <a:ext uri="{FF2B5EF4-FFF2-40B4-BE49-F238E27FC236}">
                <a16:creationId xmlns:a16="http://schemas.microsoft.com/office/drawing/2014/main" id="{11E946D9-D1F2-42CA-B71A-0FBDE9916A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42D7DF2E-A3EF-475B-A60C-CD842F0DF9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A94D9F-B3F4-4491-8B64-4E8ACF1A21A5}" type="slidenum">
              <a:rPr lang="nl-NL" smtClean="0"/>
              <a:t>‹nr.›</a:t>
            </a:fld>
            <a:endParaRPr lang="nl-NL"/>
          </a:p>
        </p:txBody>
      </p:sp>
    </p:spTree>
    <p:extLst>
      <p:ext uri="{BB962C8B-B14F-4D97-AF65-F5344CB8AC3E}">
        <p14:creationId xmlns:p14="http://schemas.microsoft.com/office/powerpoint/2010/main" val="1853394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77" r:id="rId5"/>
    <p:sldLayoutId id="2147483661"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E8D4D1-00C4-4E8E-99A5-8D1DF5379DBE}" type="datetimeFigureOut">
              <a:rPr lang="nl-NL" smtClean="0"/>
              <a:t>20-11-2023</a:t>
            </a:fld>
            <a:endParaRPr lang="nl-N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49FBB-A067-4825-A8EB-574C9C74C9D7}" type="slidenum">
              <a:rPr lang="nl-NL" smtClean="0"/>
              <a:t>‹nr.›</a:t>
            </a:fld>
            <a:endParaRPr lang="nl-NL"/>
          </a:p>
        </p:txBody>
      </p:sp>
    </p:spTree>
    <p:extLst>
      <p:ext uri="{BB962C8B-B14F-4D97-AF65-F5344CB8AC3E}">
        <p14:creationId xmlns:p14="http://schemas.microsoft.com/office/powerpoint/2010/main" val="689264153"/>
      </p:ext>
    </p:extLst>
  </p:cSld>
  <p:clrMap bg1="lt1" tx1="dk1" bg2="lt2" tx2="dk2" accent1="accent1" accent2="accent2" accent3="accent3" accent4="accent4" accent5="accent5" accent6="accent6" hlink="hlink" folHlink="folHlink"/>
  <p:sldLayoutIdLst>
    <p:sldLayoutId id="214748367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video" Target="https://www.youtube.com/embed/Fr4OlClip-4?start=8&amp;feature=oembed"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A930249-8242-4E2B-AF17-C018264883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5BDD999-C5E1-4B3E-A710-7686738191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pic>
        <p:nvPicPr>
          <p:cNvPr id="5" name="Picture 4" descr="Koffiekopje en boeken">
            <a:extLst>
              <a:ext uri="{FF2B5EF4-FFF2-40B4-BE49-F238E27FC236}">
                <a16:creationId xmlns:a16="http://schemas.microsoft.com/office/drawing/2014/main" id="{78FA71CC-ABAA-4A3D-A172-376C8A0E482A}"/>
              </a:ext>
            </a:extLst>
          </p:cNvPr>
          <p:cNvPicPr>
            <a:picLocks noChangeAspect="1"/>
          </p:cNvPicPr>
          <p:nvPr/>
        </p:nvPicPr>
        <p:blipFill rotWithShape="1">
          <a:blip r:embed="rId2">
            <a:alphaModFix amt="60000"/>
          </a:blip>
          <a:srcRect t="15730"/>
          <a:stretch/>
        </p:blipFill>
        <p:spPr>
          <a:xfrm>
            <a:off x="-1" y="10"/>
            <a:ext cx="12192001" cy="6857990"/>
          </a:xfrm>
          <a:prstGeom prst="rect">
            <a:avLst/>
          </a:prstGeom>
        </p:spPr>
      </p:pic>
      <p:sp>
        <p:nvSpPr>
          <p:cNvPr id="2" name="Titel 1">
            <a:extLst>
              <a:ext uri="{FF2B5EF4-FFF2-40B4-BE49-F238E27FC236}">
                <a16:creationId xmlns:a16="http://schemas.microsoft.com/office/drawing/2014/main" id="{75315D46-89C9-4BE0-9F0F-661147B1ECED}"/>
              </a:ext>
            </a:extLst>
          </p:cNvPr>
          <p:cNvSpPr>
            <a:spLocks noGrp="1"/>
          </p:cNvSpPr>
          <p:nvPr>
            <p:ph type="ctrTitle"/>
          </p:nvPr>
        </p:nvSpPr>
        <p:spPr>
          <a:xfrm>
            <a:off x="1198181" y="1122363"/>
            <a:ext cx="9795637" cy="2220775"/>
          </a:xfrm>
        </p:spPr>
        <p:txBody>
          <a:bodyPr>
            <a:normAutofit/>
          </a:bodyPr>
          <a:lstStyle/>
          <a:p>
            <a:r>
              <a:rPr lang="nl-NL" sz="5200" dirty="0">
                <a:solidFill>
                  <a:srgbClr val="FFFFFF"/>
                </a:solidFill>
              </a:rPr>
              <a:t>Goedemiddag! </a:t>
            </a:r>
          </a:p>
        </p:txBody>
      </p:sp>
      <p:sp>
        <p:nvSpPr>
          <p:cNvPr id="3" name="Ondertitel 2">
            <a:extLst>
              <a:ext uri="{FF2B5EF4-FFF2-40B4-BE49-F238E27FC236}">
                <a16:creationId xmlns:a16="http://schemas.microsoft.com/office/drawing/2014/main" id="{41A0CA88-04B5-4C98-9971-5ADACC4A366F}"/>
              </a:ext>
            </a:extLst>
          </p:cNvPr>
          <p:cNvSpPr>
            <a:spLocks noGrp="1"/>
          </p:cNvSpPr>
          <p:nvPr>
            <p:ph type="subTitle" idx="1"/>
          </p:nvPr>
        </p:nvSpPr>
        <p:spPr>
          <a:xfrm>
            <a:off x="1198181" y="3514853"/>
            <a:ext cx="9795637" cy="2057043"/>
          </a:xfrm>
        </p:spPr>
        <p:txBody>
          <a:bodyPr>
            <a:normAutofit/>
          </a:bodyPr>
          <a:lstStyle/>
          <a:p>
            <a:r>
              <a:rPr lang="nl-NL">
                <a:solidFill>
                  <a:srgbClr val="FFFFFF"/>
                </a:solidFill>
              </a:rPr>
              <a:t>Les 2 stad en wijk </a:t>
            </a:r>
          </a:p>
          <a:p>
            <a:r>
              <a:rPr lang="nl-NL">
                <a:solidFill>
                  <a:srgbClr val="FFFFFF"/>
                </a:solidFill>
              </a:rPr>
              <a:t>Leerjaar 1 periode 2</a:t>
            </a:r>
          </a:p>
        </p:txBody>
      </p:sp>
    </p:spTree>
    <p:extLst>
      <p:ext uri="{BB962C8B-B14F-4D97-AF65-F5344CB8AC3E}">
        <p14:creationId xmlns:p14="http://schemas.microsoft.com/office/powerpoint/2010/main" val="454651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5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1284EBBC-D56C-43A3-8388-A43AF4A85ECC}"/>
              </a:ext>
            </a:extLst>
          </p:cNvPr>
          <p:cNvSpPr/>
          <p:nvPr/>
        </p:nvSpPr>
        <p:spPr>
          <a:xfrm>
            <a:off x="766747" y="739044"/>
            <a:ext cx="4431726" cy="830997"/>
          </a:xfrm>
          <a:prstGeom prst="rect">
            <a:avLst/>
          </a:prstGeom>
        </p:spPr>
        <p:txBody>
          <a:bodyPr wrap="none">
            <a:spAutoFit/>
          </a:bodyPr>
          <a:lstStyle/>
          <a:p>
            <a:r>
              <a:rPr lang="nl-NL" sz="4800" b="1" dirty="0">
                <a:solidFill>
                  <a:schemeClr val="accent1"/>
                </a:solidFill>
              </a:rPr>
              <a:t>Vrijwilligerswerk</a:t>
            </a:r>
          </a:p>
        </p:txBody>
      </p:sp>
      <p:sp>
        <p:nvSpPr>
          <p:cNvPr id="3" name="Tekstvak 2">
            <a:extLst>
              <a:ext uri="{FF2B5EF4-FFF2-40B4-BE49-F238E27FC236}">
                <a16:creationId xmlns:a16="http://schemas.microsoft.com/office/drawing/2014/main" id="{6D7F9809-C522-4F54-8F5F-5FDA25D98D9E}"/>
              </a:ext>
            </a:extLst>
          </p:cNvPr>
          <p:cNvSpPr txBox="1"/>
          <p:nvPr/>
        </p:nvSpPr>
        <p:spPr>
          <a:xfrm>
            <a:off x="848411" y="2158152"/>
            <a:ext cx="8135332" cy="3785652"/>
          </a:xfrm>
          <a:prstGeom prst="rect">
            <a:avLst/>
          </a:prstGeom>
          <a:noFill/>
        </p:spPr>
        <p:txBody>
          <a:bodyPr wrap="square" rtlCol="0">
            <a:spAutoFit/>
          </a:bodyPr>
          <a:lstStyle/>
          <a:p>
            <a:r>
              <a:rPr lang="nl-NL" sz="2400"/>
              <a:t>1. Definitie?</a:t>
            </a:r>
          </a:p>
          <a:p>
            <a:endParaRPr lang="nl-NL" sz="2400"/>
          </a:p>
          <a:p>
            <a:r>
              <a:rPr lang="nl-NL" sz="2400"/>
              <a:t>2. Wat is de meerwaarde van vrijwilligerswerk </a:t>
            </a:r>
          </a:p>
          <a:p>
            <a:r>
              <a:rPr lang="nl-NL" sz="2400"/>
              <a:t>voor de sociale leefbaarheid? </a:t>
            </a:r>
          </a:p>
          <a:p>
            <a:endParaRPr lang="nl-NL" sz="2400"/>
          </a:p>
          <a:p>
            <a:r>
              <a:rPr lang="nl-NL" sz="2400"/>
              <a:t>3. Waar kun je overal vrijwilligerswerk doen?  </a:t>
            </a:r>
          </a:p>
          <a:p>
            <a:endParaRPr lang="nl-NL" sz="2400"/>
          </a:p>
          <a:p>
            <a:r>
              <a:rPr lang="nl-NL" sz="2400"/>
              <a:t>4. Welke type vrijwilligers zijn er?</a:t>
            </a:r>
          </a:p>
          <a:p>
            <a:endParaRPr lang="nl-NL" sz="2400"/>
          </a:p>
          <a:p>
            <a:r>
              <a:rPr lang="nl-NL" sz="2400"/>
              <a:t>5. Wat is belangrijk in het werken met vrijwilligers?  </a:t>
            </a:r>
          </a:p>
        </p:txBody>
      </p:sp>
      <p:sp>
        <p:nvSpPr>
          <p:cNvPr id="4" name="Tekstballon: ovaal 3">
            <a:extLst>
              <a:ext uri="{FF2B5EF4-FFF2-40B4-BE49-F238E27FC236}">
                <a16:creationId xmlns:a16="http://schemas.microsoft.com/office/drawing/2014/main" id="{3013B730-601B-43E6-96AC-9AFAF677344C}"/>
              </a:ext>
            </a:extLst>
          </p:cNvPr>
          <p:cNvSpPr/>
          <p:nvPr/>
        </p:nvSpPr>
        <p:spPr>
          <a:xfrm rot="624553">
            <a:off x="7221553" y="3792679"/>
            <a:ext cx="4242106" cy="237555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t>Station 4: waar kun je vrijwilligerswerk doen? </a:t>
            </a:r>
          </a:p>
        </p:txBody>
      </p:sp>
      <p:sp>
        <p:nvSpPr>
          <p:cNvPr id="6" name="Rechthoek 5">
            <a:extLst>
              <a:ext uri="{FF2B5EF4-FFF2-40B4-BE49-F238E27FC236}">
                <a16:creationId xmlns:a16="http://schemas.microsoft.com/office/drawing/2014/main" id="{0FB236D3-21F1-4059-9F52-472DB4723ACA}"/>
              </a:ext>
            </a:extLst>
          </p:cNvPr>
          <p:cNvSpPr/>
          <p:nvPr/>
        </p:nvSpPr>
        <p:spPr>
          <a:xfrm>
            <a:off x="6993528" y="250465"/>
            <a:ext cx="4973391" cy="3477875"/>
          </a:xfrm>
          <a:prstGeom prst="rect">
            <a:avLst/>
          </a:prstGeom>
          <a:ln>
            <a:solidFill>
              <a:schemeClr val="accent6"/>
            </a:solidFill>
          </a:ln>
        </p:spPr>
        <p:txBody>
          <a:bodyPr wrap="square">
            <a:spAutoFit/>
          </a:bodyPr>
          <a:lstStyle/>
          <a:p>
            <a:r>
              <a:rPr lang="nl-NL" sz="2000"/>
              <a:t>Vrijwilligerswerk is werk dat onbetaald en onverplicht wordt gedaan, voor anderen of voor de samenleving. In het algemeen gelden de volgende voorwaarden voor vrijwilligerswerk:</a:t>
            </a:r>
          </a:p>
          <a:p>
            <a:r>
              <a:rPr lang="nl-NL" sz="2000"/>
              <a:t>- Het werk is in het algemeen belang of in een bepaald maatschappelijk belang.</a:t>
            </a:r>
          </a:p>
          <a:p>
            <a:r>
              <a:rPr lang="nl-NL" sz="2000"/>
              <a:t>- Het werk heeft geen winstoogmerk.</a:t>
            </a:r>
          </a:p>
          <a:p>
            <a:r>
              <a:rPr lang="nl-NL" sz="2000"/>
              <a:t>- Het werk kost de arbeidsmarkt geen banen en komt niet in de plaats van een betaalde baan. </a:t>
            </a:r>
          </a:p>
        </p:txBody>
      </p:sp>
      <p:cxnSp>
        <p:nvCxnSpPr>
          <p:cNvPr id="8" name="Rechte verbindingslijn met pijl 7">
            <a:extLst>
              <a:ext uri="{FF2B5EF4-FFF2-40B4-BE49-F238E27FC236}">
                <a16:creationId xmlns:a16="http://schemas.microsoft.com/office/drawing/2014/main" id="{7B9AE7D5-4B5B-4B01-883D-3C9E659FEDAE}"/>
              </a:ext>
            </a:extLst>
          </p:cNvPr>
          <p:cNvCxnSpPr/>
          <p:nvPr/>
        </p:nvCxnSpPr>
        <p:spPr>
          <a:xfrm>
            <a:off x="2711776" y="2379792"/>
            <a:ext cx="4204355" cy="0"/>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10" name="Verbindingslijn: gebogen 9">
            <a:extLst>
              <a:ext uri="{FF2B5EF4-FFF2-40B4-BE49-F238E27FC236}">
                <a16:creationId xmlns:a16="http://schemas.microsoft.com/office/drawing/2014/main" id="{E00CC13C-D192-48B2-81E6-6AA5689446A6}"/>
              </a:ext>
            </a:extLst>
          </p:cNvPr>
          <p:cNvCxnSpPr>
            <a:cxnSpLocks/>
          </p:cNvCxnSpPr>
          <p:nvPr/>
        </p:nvCxnSpPr>
        <p:spPr>
          <a:xfrm rot="16200000" flipH="1">
            <a:off x="10543196" y="3969759"/>
            <a:ext cx="1209901" cy="727064"/>
          </a:xfrm>
          <a:prstGeom prst="bentConnector3">
            <a:avLst/>
          </a:prstGeom>
          <a:ln>
            <a:tailEnd type="triangle"/>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935948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7BF92CF9-80CB-4800-AEED-14E452B5272C}"/>
              </a:ext>
            </a:extLst>
          </p:cNvPr>
          <p:cNvSpPr txBox="1"/>
          <p:nvPr/>
        </p:nvSpPr>
        <p:spPr>
          <a:xfrm>
            <a:off x="949370" y="928287"/>
            <a:ext cx="8875940" cy="1569660"/>
          </a:xfrm>
          <a:prstGeom prst="rect">
            <a:avLst/>
          </a:prstGeom>
          <a:noFill/>
        </p:spPr>
        <p:txBody>
          <a:bodyPr wrap="square" rtlCol="0">
            <a:spAutoFit/>
          </a:bodyPr>
          <a:lstStyle/>
          <a:p>
            <a:r>
              <a:rPr lang="nl-NL" sz="4800" b="1" dirty="0">
                <a:solidFill>
                  <a:schemeClr val="accent1"/>
                </a:solidFill>
                <a:latin typeface="Comic Sans MS" panose="030F0702030302020204" pitchFamily="66" charset="0"/>
              </a:rPr>
              <a:t>Over volgende week:</a:t>
            </a:r>
          </a:p>
          <a:p>
            <a:r>
              <a:rPr lang="nl-NL" sz="4800" b="1" dirty="0">
                <a:solidFill>
                  <a:schemeClr val="accent1"/>
                </a:solidFill>
                <a:latin typeface="Comic Sans MS" panose="030F0702030302020204" pitchFamily="66" charset="0"/>
              </a:rPr>
              <a:t>v</a:t>
            </a:r>
            <a:r>
              <a:rPr lang="nl-NL" sz="4800" b="1">
                <a:solidFill>
                  <a:schemeClr val="accent1"/>
                </a:solidFill>
                <a:latin typeface="Comic Sans MS" panose="030F0702030302020204" pitchFamily="66" charset="0"/>
              </a:rPr>
              <a:t>ervolg </a:t>
            </a:r>
            <a:r>
              <a:rPr lang="nl-NL" sz="4800" b="1" dirty="0">
                <a:solidFill>
                  <a:schemeClr val="accent1"/>
                </a:solidFill>
                <a:latin typeface="Comic Sans MS" panose="030F0702030302020204" pitchFamily="66" charset="0"/>
              </a:rPr>
              <a:t>op deze opdracht</a:t>
            </a:r>
          </a:p>
        </p:txBody>
      </p:sp>
    </p:spTree>
    <p:extLst>
      <p:ext uri="{BB962C8B-B14F-4D97-AF65-F5344CB8AC3E}">
        <p14:creationId xmlns:p14="http://schemas.microsoft.com/office/powerpoint/2010/main" val="2794347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7E256807-68E5-45A0-8DD0-5696A7E4E94A}"/>
              </a:ext>
            </a:extLst>
          </p:cNvPr>
          <p:cNvSpPr txBox="1">
            <a:spLocks/>
          </p:cNvSpPr>
          <p:nvPr/>
        </p:nvSpPr>
        <p:spPr>
          <a:xfrm>
            <a:off x="838200" y="365125"/>
            <a:ext cx="984885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nl-NL" sz="4400" b="1" i="0" u="none" strike="noStrike" kern="1200" cap="none" spc="0" normalizeH="0" baseline="0" noProof="0" dirty="0">
                <a:ln>
                  <a:noFill/>
                </a:ln>
                <a:solidFill>
                  <a:schemeClr val="accent1"/>
                </a:solidFill>
                <a:effectLst/>
                <a:uLnTx/>
                <a:uFillTx/>
                <a:latin typeface="Arial" panose="020B0604020202020204" pitchFamily="34" charset="0"/>
                <a:ea typeface="+mj-ea"/>
                <a:cs typeface="Arial" panose="020B0604020202020204" pitchFamily="34" charset="0"/>
              </a:rPr>
              <a:t>Mijn Leefomgeving </a:t>
            </a:r>
          </a:p>
          <a:p>
            <a:pPr marL="0" marR="0" lvl="0" indent="0" algn="ctr" defTabSz="914400" rtl="0" eaLnBrk="1" fontAlgn="auto" latinLnBrk="0" hangingPunct="1">
              <a:lnSpc>
                <a:spcPct val="90000"/>
              </a:lnSpc>
              <a:spcBef>
                <a:spcPct val="0"/>
              </a:spcBef>
              <a:spcAft>
                <a:spcPts val="0"/>
              </a:spcAft>
              <a:buClrTx/>
              <a:buSzTx/>
              <a:buFontTx/>
              <a:buNone/>
              <a:tabLst/>
              <a:defRPr/>
            </a:pPr>
            <a:r>
              <a:rPr lang="nl-NL" sz="4400" b="1" dirty="0" err="1">
                <a:solidFill>
                  <a:schemeClr val="accent1"/>
                </a:solidFill>
                <a:latin typeface="Arial" panose="020B0604020202020204" pitchFamily="34" charset="0"/>
                <a:cs typeface="Arial" panose="020B0604020202020204" pitchFamily="34" charset="0"/>
              </a:rPr>
              <a:t>Expertles</a:t>
            </a:r>
            <a:r>
              <a:rPr lang="nl-NL" sz="4400" b="1" dirty="0">
                <a:solidFill>
                  <a:schemeClr val="accent1"/>
                </a:solidFill>
                <a:latin typeface="Arial" panose="020B0604020202020204" pitchFamily="34" charset="0"/>
                <a:cs typeface="Arial" panose="020B0604020202020204" pitchFamily="34" charset="0"/>
              </a:rPr>
              <a:t> Stad en wijk</a:t>
            </a:r>
            <a:endParaRPr kumimoji="0" lang="nl-NL" sz="4400" b="0" i="0" u="none" strike="noStrike" kern="1200" cap="none" spc="0" normalizeH="0" baseline="0" noProof="0" dirty="0">
              <a:ln>
                <a:noFill/>
              </a:ln>
              <a:solidFill>
                <a:schemeClr val="accent1"/>
              </a:solidFill>
              <a:effectLst/>
              <a:uLnTx/>
              <a:uFillTx/>
              <a:latin typeface="Arial" panose="020B0604020202020204" pitchFamily="34" charset="0"/>
              <a:ea typeface="+mj-ea"/>
              <a:cs typeface="Arial" panose="020B0604020202020204" pitchFamily="34" charset="0"/>
            </a:endParaRPr>
          </a:p>
        </p:txBody>
      </p:sp>
      <p:graphicFrame>
        <p:nvGraphicFramePr>
          <p:cNvPr id="7" name="Tabel 13">
            <a:extLst>
              <a:ext uri="{FF2B5EF4-FFF2-40B4-BE49-F238E27FC236}">
                <a16:creationId xmlns:a16="http://schemas.microsoft.com/office/drawing/2014/main" id="{E301E4D4-09EB-42FE-AC70-36D3DFBAE62B}"/>
              </a:ext>
            </a:extLst>
          </p:cNvPr>
          <p:cNvGraphicFramePr>
            <a:graphicFrameLocks noGrp="1"/>
          </p:cNvGraphicFramePr>
          <p:nvPr>
            <p:extLst>
              <p:ext uri="{D42A27DB-BD31-4B8C-83A1-F6EECF244321}">
                <p14:modId xmlns:p14="http://schemas.microsoft.com/office/powerpoint/2010/main" val="4269694140"/>
              </p:ext>
            </p:extLst>
          </p:nvPr>
        </p:nvGraphicFramePr>
        <p:xfrm>
          <a:off x="674370" y="6028586"/>
          <a:ext cx="8103868" cy="482561"/>
        </p:xfrm>
        <a:graphic>
          <a:graphicData uri="http://schemas.openxmlformats.org/drawingml/2006/table">
            <a:tbl>
              <a:tblPr firstRow="1" bandRow="1">
                <a:tableStyleId>{3B4B98B0-60AC-42C2-AFA5-B58CD77FA1E5}</a:tableStyleId>
              </a:tblPr>
              <a:tblGrid>
                <a:gridCol w="802756">
                  <a:extLst>
                    <a:ext uri="{9D8B030D-6E8A-4147-A177-3AD203B41FA5}">
                      <a16:colId xmlns:a16="http://schemas.microsoft.com/office/drawing/2014/main" val="648769890"/>
                    </a:ext>
                  </a:extLst>
                </a:gridCol>
                <a:gridCol w="802756">
                  <a:extLst>
                    <a:ext uri="{9D8B030D-6E8A-4147-A177-3AD203B41FA5}">
                      <a16:colId xmlns:a16="http://schemas.microsoft.com/office/drawing/2014/main" val="469597195"/>
                    </a:ext>
                  </a:extLst>
                </a:gridCol>
                <a:gridCol w="802756">
                  <a:extLst>
                    <a:ext uri="{9D8B030D-6E8A-4147-A177-3AD203B41FA5}">
                      <a16:colId xmlns:a16="http://schemas.microsoft.com/office/drawing/2014/main" val="1458696249"/>
                    </a:ext>
                  </a:extLst>
                </a:gridCol>
                <a:gridCol w="802756">
                  <a:extLst>
                    <a:ext uri="{9D8B030D-6E8A-4147-A177-3AD203B41FA5}">
                      <a16:colId xmlns:a16="http://schemas.microsoft.com/office/drawing/2014/main" val="4042337055"/>
                    </a:ext>
                  </a:extLst>
                </a:gridCol>
                <a:gridCol w="802756">
                  <a:extLst>
                    <a:ext uri="{9D8B030D-6E8A-4147-A177-3AD203B41FA5}">
                      <a16:colId xmlns:a16="http://schemas.microsoft.com/office/drawing/2014/main" val="1032985660"/>
                    </a:ext>
                  </a:extLst>
                </a:gridCol>
                <a:gridCol w="802756">
                  <a:extLst>
                    <a:ext uri="{9D8B030D-6E8A-4147-A177-3AD203B41FA5}">
                      <a16:colId xmlns:a16="http://schemas.microsoft.com/office/drawing/2014/main" val="2567231980"/>
                    </a:ext>
                  </a:extLst>
                </a:gridCol>
                <a:gridCol w="802756">
                  <a:extLst>
                    <a:ext uri="{9D8B030D-6E8A-4147-A177-3AD203B41FA5}">
                      <a16:colId xmlns:a16="http://schemas.microsoft.com/office/drawing/2014/main" val="73331059"/>
                    </a:ext>
                  </a:extLst>
                </a:gridCol>
                <a:gridCol w="789397">
                  <a:extLst>
                    <a:ext uri="{9D8B030D-6E8A-4147-A177-3AD203B41FA5}">
                      <a16:colId xmlns:a16="http://schemas.microsoft.com/office/drawing/2014/main" val="2175227633"/>
                    </a:ext>
                  </a:extLst>
                </a:gridCol>
                <a:gridCol w="774678">
                  <a:extLst>
                    <a:ext uri="{9D8B030D-6E8A-4147-A177-3AD203B41FA5}">
                      <a16:colId xmlns:a16="http://schemas.microsoft.com/office/drawing/2014/main" val="1428987022"/>
                    </a:ext>
                  </a:extLst>
                </a:gridCol>
                <a:gridCol w="920501">
                  <a:extLst>
                    <a:ext uri="{9D8B030D-6E8A-4147-A177-3AD203B41FA5}">
                      <a16:colId xmlns:a16="http://schemas.microsoft.com/office/drawing/2014/main" val="279876203"/>
                    </a:ext>
                  </a:extLst>
                </a:gridCol>
              </a:tblGrid>
              <a:tr h="482561">
                <a:tc>
                  <a:txBody>
                    <a:bodyPr/>
                    <a:lstStyle/>
                    <a:p>
                      <a:pPr algn="ctr"/>
                      <a:r>
                        <a:rPr lang="nl-NL" sz="1400" b="0" kern="1200" dirty="0">
                          <a:solidFill>
                            <a:schemeClr val="bg2"/>
                          </a:solidFill>
                        </a:rPr>
                        <a:t>Week 1</a:t>
                      </a:r>
                      <a:endParaRPr lang="nl-NL" sz="1400" b="0" kern="1200" dirty="0">
                        <a:solidFill>
                          <a:schemeClr val="bg2"/>
                        </a:solidFill>
                        <a:latin typeface="+mn-lt"/>
                        <a:ea typeface="+mn-ea"/>
                        <a:cs typeface="+mn-cs"/>
                      </a:endParaRPr>
                    </a:p>
                  </a:txBody>
                  <a:tcPr anchor="ctr"/>
                </a:tc>
                <a:tc>
                  <a:txBody>
                    <a:bodyPr/>
                    <a:lstStyle/>
                    <a:p>
                      <a:pPr marL="0" algn="ctr" defTabSz="914400" rtl="0" eaLnBrk="1" latinLnBrk="0" hangingPunct="1"/>
                      <a:r>
                        <a:rPr lang="nl-NL" sz="1400" b="1" kern="1200" dirty="0">
                          <a:solidFill>
                            <a:schemeClr val="tx1"/>
                          </a:solidFill>
                        </a:rPr>
                        <a:t>Week 2</a:t>
                      </a:r>
                      <a:endParaRPr lang="nl-NL" sz="1400" b="1" kern="1200" dirty="0">
                        <a:solidFill>
                          <a:schemeClr val="tx1"/>
                        </a:solidFill>
                        <a:latin typeface="+mn-lt"/>
                        <a:ea typeface="+mn-ea"/>
                        <a:cs typeface="+mn-cs"/>
                      </a:endParaRPr>
                    </a:p>
                  </a:txBody>
                  <a:tcPr anchor="ctr"/>
                </a:tc>
                <a:tc>
                  <a:txBody>
                    <a:bodyPr/>
                    <a:lstStyle/>
                    <a:p>
                      <a:pPr algn="ctr"/>
                      <a:r>
                        <a:rPr lang="nl-NL" sz="1400" b="1" kern="1200">
                          <a:solidFill>
                            <a:schemeClr val="bg1">
                              <a:lumMod val="85000"/>
                            </a:schemeClr>
                          </a:solidFill>
                        </a:rPr>
                        <a:t>Week 3</a:t>
                      </a:r>
                      <a:endParaRPr lang="nl-NL" sz="1400" b="1" kern="1200">
                        <a:solidFill>
                          <a:schemeClr val="bg1">
                            <a:lumMod val="85000"/>
                          </a:schemeClr>
                        </a:solidFill>
                        <a:latin typeface="+mn-lt"/>
                        <a:ea typeface="+mn-ea"/>
                        <a:cs typeface="+mn-cs"/>
                      </a:endParaRPr>
                    </a:p>
                  </a:txBody>
                  <a:tcPr anchor="ctr"/>
                </a:tc>
                <a:tc>
                  <a:txBody>
                    <a:bodyPr/>
                    <a:lstStyle/>
                    <a:p>
                      <a:pPr algn="ctr"/>
                      <a:r>
                        <a:rPr lang="nl-NL" sz="1400" b="1" kern="1200">
                          <a:solidFill>
                            <a:schemeClr val="bg1">
                              <a:lumMod val="85000"/>
                            </a:schemeClr>
                          </a:solidFill>
                        </a:rPr>
                        <a:t>Week 4</a:t>
                      </a:r>
                      <a:endParaRPr lang="nl-NL" sz="1400" b="1" kern="1200">
                        <a:solidFill>
                          <a:schemeClr val="bg1">
                            <a:lumMod val="85000"/>
                          </a:schemeClr>
                        </a:solidFill>
                        <a:latin typeface="+mn-lt"/>
                        <a:ea typeface="+mn-ea"/>
                        <a:cs typeface="+mn-cs"/>
                      </a:endParaRPr>
                    </a:p>
                  </a:txBody>
                  <a:tcPr anchor="ctr"/>
                </a:tc>
                <a:tc>
                  <a:txBody>
                    <a:bodyPr/>
                    <a:lstStyle/>
                    <a:p>
                      <a:pPr algn="ctr"/>
                      <a:r>
                        <a:rPr lang="nl-NL" sz="1400" b="1" kern="1200">
                          <a:solidFill>
                            <a:schemeClr val="bg1">
                              <a:lumMod val="85000"/>
                            </a:schemeClr>
                          </a:solidFill>
                        </a:rPr>
                        <a:t>Week 5</a:t>
                      </a:r>
                      <a:endParaRPr lang="nl-NL" sz="1400" b="1" kern="1200">
                        <a:solidFill>
                          <a:schemeClr val="bg1">
                            <a:lumMod val="85000"/>
                          </a:schemeClr>
                        </a:solidFill>
                        <a:latin typeface="+mn-lt"/>
                        <a:ea typeface="+mn-ea"/>
                        <a:cs typeface="+mn-cs"/>
                      </a:endParaRPr>
                    </a:p>
                  </a:txBody>
                  <a:tcPr anchor="ctr"/>
                </a:tc>
                <a:tc>
                  <a:txBody>
                    <a:bodyPr/>
                    <a:lstStyle/>
                    <a:p>
                      <a:pPr algn="ctr"/>
                      <a:r>
                        <a:rPr lang="nl-NL" sz="1400" dirty="0">
                          <a:solidFill>
                            <a:schemeClr val="bg1">
                              <a:lumMod val="85000"/>
                            </a:schemeClr>
                          </a:solidFill>
                        </a:rPr>
                        <a:t>Week 6</a:t>
                      </a:r>
                    </a:p>
                  </a:txBody>
                  <a:tcPr anchor="ctr"/>
                </a:tc>
                <a:tc>
                  <a:txBody>
                    <a:bodyPr/>
                    <a:lstStyle/>
                    <a:p>
                      <a:pPr algn="ctr"/>
                      <a:r>
                        <a:rPr lang="nl-NL" sz="1400">
                          <a:solidFill>
                            <a:schemeClr val="bg1">
                              <a:lumMod val="85000"/>
                            </a:schemeClr>
                          </a:solidFill>
                        </a:rPr>
                        <a:t>Week 7</a:t>
                      </a:r>
                    </a:p>
                  </a:txBody>
                  <a:tcPr anchor="ctr"/>
                </a:tc>
                <a:tc>
                  <a:txBody>
                    <a:bodyPr/>
                    <a:lstStyle/>
                    <a:p>
                      <a:pPr algn="ctr"/>
                      <a:r>
                        <a:rPr lang="nl-NL" sz="1400">
                          <a:solidFill>
                            <a:schemeClr val="bg1">
                              <a:lumMod val="85000"/>
                            </a:schemeClr>
                          </a:solidFill>
                        </a:rPr>
                        <a:t>Week 8</a:t>
                      </a:r>
                    </a:p>
                  </a:txBody>
                  <a:tcPr anchor="ctr"/>
                </a:tc>
                <a:tc>
                  <a:txBody>
                    <a:bodyPr/>
                    <a:lstStyle/>
                    <a:p>
                      <a:pPr algn="ctr"/>
                      <a:r>
                        <a:rPr lang="nl-NL" sz="1400">
                          <a:solidFill>
                            <a:schemeClr val="bg1">
                              <a:lumMod val="85000"/>
                            </a:schemeClr>
                          </a:solidFill>
                        </a:rPr>
                        <a:t>Week 9</a:t>
                      </a:r>
                    </a:p>
                  </a:txBody>
                  <a:tcPr anchor="ctr"/>
                </a:tc>
                <a:tc>
                  <a:txBody>
                    <a:bodyPr/>
                    <a:lstStyle/>
                    <a:p>
                      <a:pPr algn="ctr"/>
                      <a:r>
                        <a:rPr lang="nl-NL" sz="1400" dirty="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9" name="Afbeelding 8">
            <a:extLst>
              <a:ext uri="{FF2B5EF4-FFF2-40B4-BE49-F238E27FC236}">
                <a16:creationId xmlns:a16="http://schemas.microsoft.com/office/drawing/2014/main" id="{D97B8CFA-CDB8-40FD-96FE-27726BF102A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6112"/>
          <a:stretch/>
        </p:blipFill>
        <p:spPr>
          <a:xfrm>
            <a:off x="6180942" y="2080101"/>
            <a:ext cx="836782" cy="700279"/>
          </a:xfrm>
          <a:prstGeom prst="rect">
            <a:avLst/>
          </a:prstGeom>
        </p:spPr>
      </p:pic>
      <p:pic>
        <p:nvPicPr>
          <p:cNvPr id="12" name="Graphic 11" descr="Agenda silhouet">
            <a:extLst>
              <a:ext uri="{FF2B5EF4-FFF2-40B4-BE49-F238E27FC236}">
                <a16:creationId xmlns:a16="http://schemas.microsoft.com/office/drawing/2014/main" id="{2A02EC8A-F297-4241-92B5-1BC63B1180D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40142" y="4622465"/>
            <a:ext cx="914400" cy="914400"/>
          </a:xfrm>
          <a:prstGeom prst="rect">
            <a:avLst/>
          </a:prstGeom>
        </p:spPr>
      </p:pic>
      <p:sp>
        <p:nvSpPr>
          <p:cNvPr id="13" name="Tijdelijke aanduiding voor inhoud 5">
            <a:extLst>
              <a:ext uri="{FF2B5EF4-FFF2-40B4-BE49-F238E27FC236}">
                <a16:creationId xmlns:a16="http://schemas.microsoft.com/office/drawing/2014/main" id="{BC3B0B6C-7490-49B6-9060-444D61A2630D}"/>
              </a:ext>
            </a:extLst>
          </p:cNvPr>
          <p:cNvSpPr txBox="1">
            <a:spLocks/>
          </p:cNvSpPr>
          <p:nvPr/>
        </p:nvSpPr>
        <p:spPr bwMode="auto">
          <a:xfrm>
            <a:off x="1729105" y="4707737"/>
            <a:ext cx="3902710" cy="105938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lang="nl-NL" sz="1800" b="1" dirty="0">
                <a:solidFill>
                  <a:srgbClr val="000644"/>
                </a:solidFill>
                <a:latin typeface="Arial" panose="020B0604020202020204" pitchFamily="34" charset="0"/>
                <a:cs typeface="Arial" panose="020B0604020202020204" pitchFamily="34" charset="0"/>
              </a:rPr>
              <a:t>Les en datum</a:t>
            </a:r>
          </a:p>
          <a:p>
            <a:pPr marL="0" indent="0">
              <a:buNone/>
              <a:defRPr/>
            </a:pPr>
            <a:r>
              <a:rPr kumimoji="0" lang="nl-NL" sz="1800" i="0" u="none" strike="noStrike" kern="1200" cap="none" spc="0" normalizeH="0" baseline="0" noProof="0" dirty="0">
                <a:ln>
                  <a:noFill/>
                </a:ln>
                <a:solidFill>
                  <a:srgbClr val="000644"/>
                </a:solidFill>
                <a:effectLst/>
                <a:uLnTx/>
                <a:uFillTx/>
                <a:latin typeface="Arial"/>
                <a:cs typeface="Arial"/>
              </a:rPr>
              <a:t>Les 2 van </a:t>
            </a:r>
            <a:r>
              <a:rPr lang="nl-NL" sz="1800" dirty="0">
                <a:solidFill>
                  <a:srgbClr val="000644"/>
                </a:solidFill>
                <a:latin typeface="Arial"/>
                <a:cs typeface="Arial"/>
              </a:rPr>
              <a:t>dinsdag 06 december</a:t>
            </a:r>
            <a:endParaRPr lang="nl-NL" sz="1800" i="0" u="none" strike="noStrike" kern="1200" cap="none" spc="0" normalizeH="0" baseline="0" noProof="0" dirty="0">
              <a:ln>
                <a:noFill/>
              </a:ln>
              <a:solidFill>
                <a:srgbClr val="000644"/>
              </a:solidFill>
              <a:effectLst/>
              <a:uLnTx/>
              <a:uFillTx/>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90000"/>
              </a:lnSpc>
              <a:spcBef>
                <a:spcPts val="1000"/>
              </a:spcBef>
              <a:spcAft>
                <a:spcPct val="0"/>
              </a:spcAft>
              <a:buClrTx/>
              <a:buSzTx/>
              <a:buFont typeface="Arial" charset="0"/>
              <a:buNone/>
              <a:tabLst/>
              <a:defRPr/>
            </a:pPr>
            <a:endParaRPr kumimoji="0" lang="nl-NL"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15" name="Graphic 14" descr="Klaslokaal met effen opvulling">
            <a:extLst>
              <a:ext uri="{FF2B5EF4-FFF2-40B4-BE49-F238E27FC236}">
                <a16:creationId xmlns:a16="http://schemas.microsoft.com/office/drawing/2014/main" id="{D406E31E-B8E8-4C03-909F-1F5199DD06E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40142" y="1880702"/>
            <a:ext cx="914400" cy="914400"/>
          </a:xfrm>
          <a:prstGeom prst="rect">
            <a:avLst/>
          </a:prstGeom>
        </p:spPr>
      </p:pic>
      <p:sp>
        <p:nvSpPr>
          <p:cNvPr id="16" name="Tijdelijke aanduiding voor inhoud 5">
            <a:extLst>
              <a:ext uri="{FF2B5EF4-FFF2-40B4-BE49-F238E27FC236}">
                <a16:creationId xmlns:a16="http://schemas.microsoft.com/office/drawing/2014/main" id="{24004357-24FE-4167-B53C-9F42B4C70B3D}"/>
              </a:ext>
            </a:extLst>
          </p:cNvPr>
          <p:cNvSpPr txBox="1">
            <a:spLocks/>
          </p:cNvSpPr>
          <p:nvPr/>
        </p:nvSpPr>
        <p:spPr bwMode="auto">
          <a:xfrm>
            <a:off x="1729105" y="1952156"/>
            <a:ext cx="3902710" cy="105938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lang="nl-NL" sz="1800" b="1" dirty="0">
                <a:solidFill>
                  <a:srgbClr val="000644"/>
                </a:solidFill>
                <a:latin typeface="Arial" panose="020B0604020202020204" pitchFamily="34" charset="0"/>
                <a:cs typeface="Arial" panose="020B0604020202020204" pitchFamily="34" charset="0"/>
              </a:rPr>
              <a:t>Groep</a:t>
            </a:r>
          </a:p>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Leerjaar 1</a:t>
            </a:r>
          </a:p>
        </p:txBody>
      </p:sp>
      <p:sp>
        <p:nvSpPr>
          <p:cNvPr id="19" name="Tijdelijke aanduiding voor inhoud 5">
            <a:extLst>
              <a:ext uri="{FF2B5EF4-FFF2-40B4-BE49-F238E27FC236}">
                <a16:creationId xmlns:a16="http://schemas.microsoft.com/office/drawing/2014/main" id="{DD358EE9-0D6B-4D22-ACF3-8516B8A51C58}"/>
              </a:ext>
            </a:extLst>
          </p:cNvPr>
          <p:cNvSpPr txBox="1">
            <a:spLocks/>
          </p:cNvSpPr>
          <p:nvPr/>
        </p:nvSpPr>
        <p:spPr bwMode="auto">
          <a:xfrm>
            <a:off x="1729105" y="3386888"/>
            <a:ext cx="3902710" cy="105938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lang="nl-NL" sz="1800" b="1" dirty="0">
                <a:solidFill>
                  <a:srgbClr val="000644"/>
                </a:solidFill>
                <a:latin typeface="Arial" panose="020B0604020202020204" pitchFamily="34" charset="0"/>
                <a:cs typeface="Arial" panose="020B0604020202020204" pitchFamily="34" charset="0"/>
              </a:rPr>
              <a:t>Periode </a:t>
            </a:r>
          </a:p>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lang="nl-NL" sz="1800" dirty="0">
                <a:solidFill>
                  <a:prstClr val="black"/>
                </a:solidFill>
                <a:latin typeface="Arial" panose="020B0604020202020204" pitchFamily="34" charset="0"/>
                <a:cs typeface="Arial" panose="020B0604020202020204" pitchFamily="34" charset="0"/>
              </a:rPr>
              <a:t>Periode 2</a:t>
            </a:r>
            <a:endParaRPr kumimoji="0" lang="nl-NL"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3" name="Graphic 2" descr="Badge silhouet">
            <a:extLst>
              <a:ext uri="{FF2B5EF4-FFF2-40B4-BE49-F238E27FC236}">
                <a16:creationId xmlns:a16="http://schemas.microsoft.com/office/drawing/2014/main" id="{FD7BA2AE-B386-486D-BD2B-BBDC78A8935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68313" y="3331709"/>
            <a:ext cx="914400" cy="914400"/>
          </a:xfrm>
          <a:prstGeom prst="rect">
            <a:avLst/>
          </a:prstGeom>
        </p:spPr>
      </p:pic>
      <p:sp>
        <p:nvSpPr>
          <p:cNvPr id="17" name="Tekstvak 16">
            <a:extLst>
              <a:ext uri="{FF2B5EF4-FFF2-40B4-BE49-F238E27FC236}">
                <a16:creationId xmlns:a16="http://schemas.microsoft.com/office/drawing/2014/main" id="{09691C16-5550-4718-A27F-1AEFEAAEF84F}"/>
              </a:ext>
            </a:extLst>
          </p:cNvPr>
          <p:cNvSpPr txBox="1"/>
          <p:nvPr/>
        </p:nvSpPr>
        <p:spPr>
          <a:xfrm>
            <a:off x="7012201" y="2516101"/>
            <a:ext cx="4341600" cy="1015663"/>
          </a:xfrm>
          <a:prstGeom prst="rect">
            <a:avLst/>
          </a:prstGeom>
          <a:noFill/>
        </p:spPr>
        <p:txBody>
          <a:bodyPr wrap="square">
            <a:spAutoFit/>
          </a:bodyPr>
          <a:lstStyle/>
          <a:p>
            <a:r>
              <a:rPr lang="nl-NL" sz="2000" dirty="0"/>
              <a:t>•	participatiesamenleving</a:t>
            </a:r>
          </a:p>
          <a:p>
            <a:r>
              <a:rPr lang="nl-NL" sz="2000" dirty="0"/>
              <a:t>•	vrijwilligerswerk</a:t>
            </a:r>
          </a:p>
          <a:p>
            <a:r>
              <a:rPr lang="nl-NL" sz="2000" dirty="0"/>
              <a:t>•	bewonersparticipatie </a:t>
            </a:r>
          </a:p>
        </p:txBody>
      </p:sp>
      <p:sp>
        <p:nvSpPr>
          <p:cNvPr id="8" name="Tekstvak 7">
            <a:extLst>
              <a:ext uri="{FF2B5EF4-FFF2-40B4-BE49-F238E27FC236}">
                <a16:creationId xmlns:a16="http://schemas.microsoft.com/office/drawing/2014/main" id="{6F6C2013-335F-4397-A755-653350D02EE0}"/>
              </a:ext>
            </a:extLst>
          </p:cNvPr>
          <p:cNvSpPr txBox="1"/>
          <p:nvPr/>
        </p:nvSpPr>
        <p:spPr>
          <a:xfrm>
            <a:off x="7248525" y="2095648"/>
            <a:ext cx="2762250" cy="400110"/>
          </a:xfrm>
          <a:prstGeom prst="rect">
            <a:avLst/>
          </a:prstGeom>
          <a:noFill/>
        </p:spPr>
        <p:txBody>
          <a:bodyPr wrap="square" rtlCol="0">
            <a:spAutoFit/>
          </a:bodyPr>
          <a:lstStyle/>
          <a:p>
            <a:r>
              <a:rPr lang="nl-NL" sz="2000" b="1" dirty="0">
                <a:latin typeface="Arial" panose="020B0604020202020204" pitchFamily="34" charset="0"/>
                <a:cs typeface="Arial" panose="020B0604020202020204" pitchFamily="34" charset="0"/>
              </a:rPr>
              <a:t>Begrippen</a:t>
            </a:r>
          </a:p>
        </p:txBody>
      </p:sp>
    </p:spTree>
    <p:extLst>
      <p:ext uri="{BB962C8B-B14F-4D97-AF65-F5344CB8AC3E}">
        <p14:creationId xmlns:p14="http://schemas.microsoft.com/office/powerpoint/2010/main" val="3113000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EA88F1B9-CED2-4B6B-A7CB-299919630B3A}"/>
              </a:ext>
            </a:extLst>
          </p:cNvPr>
          <p:cNvSpPr txBox="1"/>
          <p:nvPr/>
        </p:nvSpPr>
        <p:spPr>
          <a:xfrm>
            <a:off x="609600" y="781050"/>
            <a:ext cx="7781925" cy="646331"/>
          </a:xfrm>
          <a:prstGeom prst="rect">
            <a:avLst/>
          </a:prstGeom>
          <a:noFill/>
        </p:spPr>
        <p:txBody>
          <a:bodyPr wrap="square" rtlCol="0">
            <a:spAutoFit/>
          </a:bodyPr>
          <a:lstStyle/>
          <a:p>
            <a:r>
              <a:rPr lang="nl-NL" sz="3600" b="1" dirty="0">
                <a:solidFill>
                  <a:schemeClr val="accent1"/>
                </a:solidFill>
              </a:rPr>
              <a:t>Programma </a:t>
            </a:r>
          </a:p>
        </p:txBody>
      </p:sp>
      <p:sp>
        <p:nvSpPr>
          <p:cNvPr id="3" name="Tekstvak 2">
            <a:extLst>
              <a:ext uri="{FF2B5EF4-FFF2-40B4-BE49-F238E27FC236}">
                <a16:creationId xmlns:a16="http://schemas.microsoft.com/office/drawing/2014/main" id="{EA032CE2-9C12-4352-AB83-F97A6C4C2F55}"/>
              </a:ext>
            </a:extLst>
          </p:cNvPr>
          <p:cNvSpPr txBox="1"/>
          <p:nvPr/>
        </p:nvSpPr>
        <p:spPr>
          <a:xfrm>
            <a:off x="822960" y="2057400"/>
            <a:ext cx="6789420" cy="2246769"/>
          </a:xfrm>
          <a:prstGeom prst="rect">
            <a:avLst/>
          </a:prstGeom>
          <a:noFill/>
        </p:spPr>
        <p:txBody>
          <a:bodyPr wrap="square" rtlCol="0">
            <a:spAutoFit/>
          </a:bodyPr>
          <a:lstStyle/>
          <a:p>
            <a:pPr marL="342900" indent="-342900">
              <a:buAutoNum type="arabicPeriod"/>
            </a:pPr>
            <a:r>
              <a:rPr lang="nl-NL" sz="2800" dirty="0">
                <a:latin typeface="Arial" panose="020B0604020202020204" pitchFamily="34" charset="0"/>
                <a:cs typeface="Arial" panose="020B0604020202020204" pitchFamily="34" charset="0"/>
              </a:rPr>
              <a:t>Participatiesamenleving </a:t>
            </a:r>
          </a:p>
          <a:p>
            <a:pPr marL="342900" indent="-342900">
              <a:buAutoNum type="arabicPeriod"/>
            </a:pPr>
            <a:endParaRPr lang="nl-NL" sz="2800" dirty="0">
              <a:latin typeface="Arial" panose="020B0604020202020204" pitchFamily="34" charset="0"/>
              <a:cs typeface="Arial" panose="020B0604020202020204" pitchFamily="34" charset="0"/>
            </a:endParaRPr>
          </a:p>
          <a:p>
            <a:pPr marL="342900" indent="-342900">
              <a:buAutoNum type="arabicPeriod"/>
            </a:pPr>
            <a:r>
              <a:rPr lang="nl-NL" sz="2800" dirty="0">
                <a:latin typeface="Arial" panose="020B0604020202020204" pitchFamily="34" charset="0"/>
                <a:cs typeface="Arial" panose="020B0604020202020204" pitchFamily="34" charset="0"/>
              </a:rPr>
              <a:t>Bewonersparticipatie</a:t>
            </a:r>
          </a:p>
          <a:p>
            <a:pPr marL="342900" indent="-342900">
              <a:buAutoNum type="arabicPeriod"/>
            </a:pPr>
            <a:endParaRPr lang="nl-NL" sz="2800" dirty="0">
              <a:latin typeface="Arial" panose="020B0604020202020204" pitchFamily="34" charset="0"/>
              <a:cs typeface="Arial" panose="020B0604020202020204" pitchFamily="34" charset="0"/>
            </a:endParaRPr>
          </a:p>
          <a:p>
            <a:pPr marL="342900" indent="-342900">
              <a:buAutoNum type="arabicPeriod"/>
            </a:pPr>
            <a:r>
              <a:rPr lang="nl-NL" sz="2800" dirty="0">
                <a:latin typeface="Arial" panose="020B0604020202020204" pitchFamily="34" charset="0"/>
                <a:cs typeface="Arial" panose="020B0604020202020204" pitchFamily="34" charset="0"/>
              </a:rPr>
              <a:t>Vrijwilligerswerk </a:t>
            </a:r>
          </a:p>
        </p:txBody>
      </p:sp>
    </p:spTree>
    <p:extLst>
      <p:ext uri="{BB962C8B-B14F-4D97-AF65-F5344CB8AC3E}">
        <p14:creationId xmlns:p14="http://schemas.microsoft.com/office/powerpoint/2010/main" val="4208667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BDA9B0EC-E01D-4F80-A7A9-14713D553CF3}"/>
              </a:ext>
            </a:extLst>
          </p:cNvPr>
          <p:cNvSpPr/>
          <p:nvPr/>
        </p:nvSpPr>
        <p:spPr>
          <a:xfrm>
            <a:off x="704153" y="792032"/>
            <a:ext cx="9333570" cy="2954655"/>
          </a:xfrm>
          <a:prstGeom prst="rect">
            <a:avLst/>
          </a:prstGeom>
        </p:spPr>
        <p:txBody>
          <a:bodyPr wrap="square">
            <a:spAutoFit/>
          </a:bodyPr>
          <a:lstStyle/>
          <a:p>
            <a:r>
              <a:rPr lang="nl-NL" sz="3600" b="1" dirty="0">
                <a:solidFill>
                  <a:schemeClr val="accent1"/>
                </a:solidFill>
              </a:rPr>
              <a:t>HERHALING</a:t>
            </a:r>
          </a:p>
          <a:p>
            <a:r>
              <a:rPr lang="nl-NL" sz="3600" b="1" dirty="0">
                <a:solidFill>
                  <a:schemeClr val="accent1"/>
                </a:solidFill>
              </a:rPr>
              <a:t>Participatiesamenleving </a:t>
            </a:r>
          </a:p>
          <a:p>
            <a:endParaRPr lang="nl-NL" sz="2400" b="1" dirty="0"/>
          </a:p>
          <a:p>
            <a:r>
              <a:rPr lang="nl-NL" sz="2400" b="1" dirty="0"/>
              <a:t>is een samenleving waarin iedereen die dat kan verantwoordelijkheid neemt voor zijn of haar eigen leven en omgeving, zonder hulp van de (landelijke) overheid.</a:t>
            </a:r>
          </a:p>
          <a:p>
            <a:endParaRPr lang="nl-NL" b="1" dirty="0"/>
          </a:p>
        </p:txBody>
      </p:sp>
      <p:sp>
        <p:nvSpPr>
          <p:cNvPr id="4" name="Traan 3">
            <a:extLst>
              <a:ext uri="{FF2B5EF4-FFF2-40B4-BE49-F238E27FC236}">
                <a16:creationId xmlns:a16="http://schemas.microsoft.com/office/drawing/2014/main" id="{2C95DF98-EF94-4B07-ABF3-368591A7D489}"/>
              </a:ext>
            </a:extLst>
          </p:cNvPr>
          <p:cNvSpPr/>
          <p:nvPr/>
        </p:nvSpPr>
        <p:spPr>
          <a:xfrm>
            <a:off x="2459689" y="4006921"/>
            <a:ext cx="1674687" cy="1613043"/>
          </a:xfrm>
          <a:prstGeom prst="teardro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200" dirty="0"/>
              <a:t>Werk</a:t>
            </a:r>
            <a:r>
              <a:rPr lang="nl-NL" dirty="0"/>
              <a:t> </a:t>
            </a:r>
          </a:p>
        </p:txBody>
      </p:sp>
      <p:sp>
        <p:nvSpPr>
          <p:cNvPr id="5" name="Pijl: punthaak 4">
            <a:extLst>
              <a:ext uri="{FF2B5EF4-FFF2-40B4-BE49-F238E27FC236}">
                <a16:creationId xmlns:a16="http://schemas.microsoft.com/office/drawing/2014/main" id="{F7063F7C-F06C-4FD5-BC82-A752C36CE5D0}"/>
              </a:ext>
            </a:extLst>
          </p:cNvPr>
          <p:cNvSpPr/>
          <p:nvPr/>
        </p:nvSpPr>
        <p:spPr>
          <a:xfrm rot="18335826">
            <a:off x="4837929" y="3698009"/>
            <a:ext cx="2812879" cy="1613043"/>
          </a:xfrm>
          <a:prstGeom prst="chevron">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4000" dirty="0">
                <a:solidFill>
                  <a:schemeClr val="tx1"/>
                </a:solidFill>
              </a:rPr>
              <a:t>Zorg</a:t>
            </a:r>
            <a:r>
              <a:rPr lang="nl-NL" dirty="0">
                <a:solidFill>
                  <a:schemeClr val="tx1"/>
                </a:solidFill>
              </a:rPr>
              <a:t> </a:t>
            </a:r>
          </a:p>
        </p:txBody>
      </p:sp>
      <p:sp>
        <p:nvSpPr>
          <p:cNvPr id="6" name="Stroomdiagram: Ophalen 5">
            <a:extLst>
              <a:ext uri="{FF2B5EF4-FFF2-40B4-BE49-F238E27FC236}">
                <a16:creationId xmlns:a16="http://schemas.microsoft.com/office/drawing/2014/main" id="{4AE8BCC4-DDDA-46B5-B03C-134FEDA75A31}"/>
              </a:ext>
            </a:extLst>
          </p:cNvPr>
          <p:cNvSpPr/>
          <p:nvPr/>
        </p:nvSpPr>
        <p:spPr>
          <a:xfrm>
            <a:off x="7868528" y="3665311"/>
            <a:ext cx="3524037" cy="2688610"/>
          </a:xfrm>
          <a:prstGeom prst="flowChartExtra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200" dirty="0" err="1"/>
              <a:t>Leefbaar-heid</a:t>
            </a:r>
            <a:endParaRPr lang="nl-NL" sz="3200" dirty="0"/>
          </a:p>
        </p:txBody>
      </p:sp>
    </p:spTree>
    <p:extLst>
      <p:ext uri="{BB962C8B-B14F-4D97-AF65-F5344CB8AC3E}">
        <p14:creationId xmlns:p14="http://schemas.microsoft.com/office/powerpoint/2010/main" val="3270956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826C7C60-03DD-4C04-9313-94E913FC2950}"/>
              </a:ext>
            </a:extLst>
          </p:cNvPr>
          <p:cNvSpPr/>
          <p:nvPr/>
        </p:nvSpPr>
        <p:spPr>
          <a:xfrm>
            <a:off x="869119" y="540249"/>
            <a:ext cx="7322774" cy="5601533"/>
          </a:xfrm>
          <a:prstGeom prst="rect">
            <a:avLst/>
          </a:prstGeom>
        </p:spPr>
        <p:txBody>
          <a:bodyPr wrap="square">
            <a:spAutoFit/>
          </a:bodyPr>
          <a:lstStyle/>
          <a:p>
            <a:endParaRPr lang="nl-NL" dirty="0"/>
          </a:p>
          <a:p>
            <a:r>
              <a:rPr lang="nl-NL" sz="3600" b="1" dirty="0">
                <a:solidFill>
                  <a:schemeClr val="accent1"/>
                </a:solidFill>
              </a:rPr>
              <a:t>Aan de slag met aantal opdrachten. Maak groepjes van 3</a:t>
            </a:r>
          </a:p>
          <a:p>
            <a:endParaRPr lang="nl-NL" sz="3600" b="1" dirty="0">
              <a:solidFill>
                <a:schemeClr val="accent1"/>
              </a:solidFill>
            </a:endParaRPr>
          </a:p>
          <a:p>
            <a:r>
              <a:rPr lang="nl-NL" sz="3600" b="1" dirty="0">
                <a:solidFill>
                  <a:schemeClr val="accent1"/>
                </a:solidFill>
              </a:rPr>
              <a:t>Station 1 = </a:t>
            </a:r>
          </a:p>
          <a:p>
            <a:r>
              <a:rPr lang="nl-NL" sz="3600" b="1" dirty="0">
                <a:solidFill>
                  <a:schemeClr val="accent1"/>
                </a:solidFill>
              </a:rPr>
              <a:t>Opdracht op wiki </a:t>
            </a:r>
            <a:r>
              <a:rPr lang="nl-NL" sz="3200" dirty="0"/>
              <a:t> </a:t>
            </a:r>
          </a:p>
          <a:p>
            <a:pPr marL="457200" indent="-457200">
              <a:buFont typeface="Arial" panose="020B0604020202020204" pitchFamily="34" charset="0"/>
              <a:buChar char="•"/>
            </a:pPr>
            <a:r>
              <a:rPr lang="nl-NL" sz="3200" dirty="0"/>
              <a:t>Boekje over ‘Participatiesamenleving’ &gt; lees tot en met pagina 9</a:t>
            </a:r>
          </a:p>
          <a:p>
            <a:pPr marL="457200" indent="-457200">
              <a:buFont typeface="Arial" panose="020B0604020202020204" pitchFamily="34" charset="0"/>
              <a:buChar char="•"/>
            </a:pPr>
            <a:r>
              <a:rPr lang="nl-NL" sz="3200" dirty="0"/>
              <a:t>Maak met je groep opdracht 3 uit het boekje op WIKI</a:t>
            </a:r>
          </a:p>
          <a:p>
            <a:pPr marL="457200" indent="-457200">
              <a:buFont typeface="Arial" panose="020B0604020202020204" pitchFamily="34" charset="0"/>
              <a:buChar char="•"/>
            </a:pPr>
            <a:r>
              <a:rPr lang="nl-NL" sz="3200" dirty="0"/>
              <a:t>We bespreken het klassikaal na </a:t>
            </a:r>
            <a:r>
              <a:rPr lang="nl-NL" sz="3200" dirty="0">
                <a:sym typeface="Wingdings" panose="05000000000000000000" pitchFamily="2" charset="2"/>
              </a:rPr>
              <a:t> </a:t>
            </a:r>
            <a:endParaRPr lang="nl-NL" sz="3200" dirty="0"/>
          </a:p>
        </p:txBody>
      </p:sp>
      <p:pic>
        <p:nvPicPr>
          <p:cNvPr id="3" name="Afbeelding 2">
            <a:extLst>
              <a:ext uri="{FF2B5EF4-FFF2-40B4-BE49-F238E27FC236}">
                <a16:creationId xmlns:a16="http://schemas.microsoft.com/office/drawing/2014/main" id="{97F224A0-A71F-4090-AF6D-CF25446AD8E3}"/>
              </a:ext>
            </a:extLst>
          </p:cNvPr>
          <p:cNvPicPr>
            <a:picLocks noChangeAspect="1"/>
          </p:cNvPicPr>
          <p:nvPr/>
        </p:nvPicPr>
        <p:blipFill>
          <a:blip r:embed="rId3"/>
          <a:stretch>
            <a:fillRect/>
          </a:stretch>
        </p:blipFill>
        <p:spPr>
          <a:xfrm>
            <a:off x="8366635" y="751135"/>
            <a:ext cx="3658537" cy="2434590"/>
          </a:xfrm>
          <a:prstGeom prst="rect">
            <a:avLst/>
          </a:prstGeom>
        </p:spPr>
      </p:pic>
    </p:spTree>
    <p:extLst>
      <p:ext uri="{BB962C8B-B14F-4D97-AF65-F5344CB8AC3E}">
        <p14:creationId xmlns:p14="http://schemas.microsoft.com/office/powerpoint/2010/main" val="3449853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D0E858D4-3C54-4E4D-9BDF-B963CD846C5C}"/>
              </a:ext>
            </a:extLst>
          </p:cNvPr>
          <p:cNvSpPr txBox="1"/>
          <p:nvPr/>
        </p:nvSpPr>
        <p:spPr>
          <a:xfrm>
            <a:off x="660231" y="1007135"/>
            <a:ext cx="9888716" cy="1077218"/>
          </a:xfrm>
          <a:prstGeom prst="rect">
            <a:avLst/>
          </a:prstGeom>
          <a:noFill/>
        </p:spPr>
        <p:txBody>
          <a:bodyPr wrap="square" rtlCol="0">
            <a:spAutoFit/>
          </a:bodyPr>
          <a:lstStyle/>
          <a:p>
            <a:r>
              <a:rPr lang="nl-NL" sz="3200" b="1" dirty="0">
                <a:solidFill>
                  <a:schemeClr val="accent1"/>
                </a:solidFill>
              </a:rPr>
              <a:t>Station 2 = </a:t>
            </a:r>
          </a:p>
          <a:p>
            <a:r>
              <a:rPr lang="nl-NL" sz="3200" b="1" dirty="0">
                <a:solidFill>
                  <a:schemeClr val="accent1"/>
                </a:solidFill>
              </a:rPr>
              <a:t>Hoe staat het nu met de participatiesamenleving?! </a:t>
            </a:r>
          </a:p>
        </p:txBody>
      </p:sp>
      <p:sp>
        <p:nvSpPr>
          <p:cNvPr id="3" name="Tekstvak 2">
            <a:extLst>
              <a:ext uri="{FF2B5EF4-FFF2-40B4-BE49-F238E27FC236}">
                <a16:creationId xmlns:a16="http://schemas.microsoft.com/office/drawing/2014/main" id="{9DD9751A-3417-4015-90BA-BD7881C7C9D2}"/>
              </a:ext>
            </a:extLst>
          </p:cNvPr>
          <p:cNvSpPr txBox="1"/>
          <p:nvPr/>
        </p:nvSpPr>
        <p:spPr>
          <a:xfrm>
            <a:off x="660230" y="2048254"/>
            <a:ext cx="10735479" cy="2092881"/>
          </a:xfrm>
          <a:prstGeom prst="rect">
            <a:avLst/>
          </a:prstGeom>
          <a:noFill/>
        </p:spPr>
        <p:txBody>
          <a:bodyPr wrap="square" rtlCol="0">
            <a:spAutoFit/>
          </a:bodyPr>
          <a:lstStyle/>
          <a:p>
            <a:r>
              <a:rPr lang="nl-NL" sz="2800" dirty="0"/>
              <a:t>Door MOVISIE zijn vijf signalen gevonden in een onderzoek van 2017; </a:t>
            </a:r>
          </a:p>
          <a:p>
            <a:pPr marL="342900" indent="-342900">
              <a:buFont typeface="Arial" panose="020B0604020202020204" pitchFamily="34" charset="0"/>
              <a:buChar char="•"/>
            </a:pPr>
            <a:r>
              <a:rPr lang="nl-NL" sz="2800" dirty="0"/>
              <a:t>Maak vijf groepjes </a:t>
            </a:r>
          </a:p>
          <a:p>
            <a:pPr marL="342900" indent="-342900">
              <a:buFont typeface="Arial" panose="020B0604020202020204" pitchFamily="34" charset="0"/>
              <a:buChar char="•"/>
            </a:pPr>
            <a:r>
              <a:rPr lang="nl-NL" sz="2800" dirty="0"/>
              <a:t>Ieder groepje leest 1 signaal </a:t>
            </a:r>
          </a:p>
          <a:p>
            <a:pPr marL="342900" indent="-342900">
              <a:buFont typeface="Arial" panose="020B0604020202020204" pitchFamily="34" charset="0"/>
              <a:buChar char="•"/>
            </a:pPr>
            <a:r>
              <a:rPr lang="nl-NL" sz="2800" dirty="0"/>
              <a:t>En rapporteert hierover terug aan de groep.</a:t>
            </a:r>
          </a:p>
          <a:p>
            <a:endParaRPr lang="nl-NL" dirty="0"/>
          </a:p>
        </p:txBody>
      </p:sp>
    </p:spTree>
    <p:extLst>
      <p:ext uri="{BB962C8B-B14F-4D97-AF65-F5344CB8AC3E}">
        <p14:creationId xmlns:p14="http://schemas.microsoft.com/office/powerpoint/2010/main" val="4001225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nlinemedia 4" title="Samen met inwoners">
            <a:hlinkClick r:id="" action="ppaction://media"/>
            <a:extLst>
              <a:ext uri="{FF2B5EF4-FFF2-40B4-BE49-F238E27FC236}">
                <a16:creationId xmlns:a16="http://schemas.microsoft.com/office/drawing/2014/main" id="{B57B4AB5-F28B-443E-B263-1BE675B22071}"/>
              </a:ext>
            </a:extLst>
          </p:cNvPr>
          <p:cNvPicPr>
            <a:picLocks noRot="1" noChangeAspect="1"/>
          </p:cNvPicPr>
          <p:nvPr>
            <a:videoFile r:link="rId1"/>
          </p:nvPr>
        </p:nvPicPr>
        <p:blipFill>
          <a:blip r:embed="rId3"/>
          <a:stretch>
            <a:fillRect/>
          </a:stretch>
        </p:blipFill>
        <p:spPr>
          <a:xfrm>
            <a:off x="981075" y="1280739"/>
            <a:ext cx="9127240" cy="5156891"/>
          </a:xfrm>
          <a:prstGeom prst="rect">
            <a:avLst/>
          </a:prstGeom>
        </p:spPr>
      </p:pic>
      <p:sp>
        <p:nvSpPr>
          <p:cNvPr id="6" name="Titel 1">
            <a:extLst>
              <a:ext uri="{FF2B5EF4-FFF2-40B4-BE49-F238E27FC236}">
                <a16:creationId xmlns:a16="http://schemas.microsoft.com/office/drawing/2014/main" id="{BD780A48-FFD0-4198-89BA-0E9E0CAEAA59}"/>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b="1">
                <a:solidFill>
                  <a:schemeClr val="accent1"/>
                </a:solidFill>
              </a:rPr>
              <a:t>Bewonersparticipatie</a:t>
            </a:r>
            <a:endParaRPr lang="nl-NL" b="1" dirty="0">
              <a:solidFill>
                <a:schemeClr val="accent1"/>
              </a:solidFill>
            </a:endParaRPr>
          </a:p>
        </p:txBody>
      </p:sp>
    </p:spTree>
    <p:extLst>
      <p:ext uri="{BB962C8B-B14F-4D97-AF65-F5344CB8AC3E}">
        <p14:creationId xmlns:p14="http://schemas.microsoft.com/office/powerpoint/2010/main" val="3027244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C187AA-87D7-4581-BA77-98BF87FDBAD1}"/>
              </a:ext>
            </a:extLst>
          </p:cNvPr>
          <p:cNvSpPr>
            <a:spLocks noGrp="1"/>
          </p:cNvSpPr>
          <p:nvPr>
            <p:ph type="title"/>
          </p:nvPr>
        </p:nvSpPr>
        <p:spPr>
          <a:xfrm>
            <a:off x="1276350" y="365125"/>
            <a:ext cx="10077450" cy="1325563"/>
          </a:xfrm>
        </p:spPr>
        <p:txBody>
          <a:bodyPr/>
          <a:lstStyle/>
          <a:p>
            <a:r>
              <a:rPr lang="nl-NL" dirty="0"/>
              <a:t> </a:t>
            </a:r>
          </a:p>
        </p:txBody>
      </p:sp>
      <p:sp>
        <p:nvSpPr>
          <p:cNvPr id="4" name="Tekstvak 3">
            <a:extLst>
              <a:ext uri="{FF2B5EF4-FFF2-40B4-BE49-F238E27FC236}">
                <a16:creationId xmlns:a16="http://schemas.microsoft.com/office/drawing/2014/main" id="{C5489F0A-4E5A-4291-AA28-A2161495BB8C}"/>
              </a:ext>
            </a:extLst>
          </p:cNvPr>
          <p:cNvSpPr txBox="1"/>
          <p:nvPr/>
        </p:nvSpPr>
        <p:spPr>
          <a:xfrm>
            <a:off x="838200" y="1549390"/>
            <a:ext cx="4676775" cy="4524315"/>
          </a:xfrm>
          <a:prstGeom prst="rect">
            <a:avLst/>
          </a:prstGeom>
          <a:noFill/>
        </p:spPr>
        <p:txBody>
          <a:bodyPr wrap="square">
            <a:spAutoFit/>
          </a:bodyPr>
          <a:lstStyle/>
          <a:p>
            <a:r>
              <a:rPr lang="nl-NL" sz="2400" i="1" dirty="0">
                <a:solidFill>
                  <a:schemeClr val="accent1"/>
                </a:solidFill>
              </a:rPr>
              <a:t>Het is jouw wijk, dus jij mag het zeggen.</a:t>
            </a:r>
          </a:p>
          <a:p>
            <a:r>
              <a:rPr lang="nl-NL" sz="2000" dirty="0"/>
              <a:t>Bewoners die zelf iets moois maken van hun wijk, daar gaat het om. Zij zijn de deskundigen bij uitstek als het erom gaat een wijk mooi en leefbaar te houden. Dat vraagt dagelijkse aandacht. En wie weten er beter wat er in een wijk aan de hand is dan de bewoners zelf? ‘Het is jouw wijk, dus jij mag het zeggen’, zo luidt de slogan om de betrokkenheid van bewoners bij hun  wijk te bevorderen. En zo is het. Wijken kunnen alleen floreren als de mensen die er wonen, actief betrokken zijn. </a:t>
            </a:r>
          </a:p>
        </p:txBody>
      </p:sp>
      <p:pic>
        <p:nvPicPr>
          <p:cNvPr id="1026" name="Picture 2" descr="Figuur 2.1 De Participatieladder | Download Scientific Diagram">
            <a:extLst>
              <a:ext uri="{FF2B5EF4-FFF2-40B4-BE49-F238E27FC236}">
                <a16:creationId xmlns:a16="http://schemas.microsoft.com/office/drawing/2014/main" id="{C531105D-1089-46AC-ADC4-A824C575FD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51001" y="1415057"/>
            <a:ext cx="5481474" cy="4792980"/>
          </a:xfrm>
          <a:prstGeom prst="rect">
            <a:avLst/>
          </a:prstGeom>
          <a:noFill/>
          <a:extLst>
            <a:ext uri="{909E8E84-426E-40DD-AFC4-6F175D3DCCD1}">
              <a14:hiddenFill xmlns:a14="http://schemas.microsoft.com/office/drawing/2010/main">
                <a:solidFill>
                  <a:srgbClr val="FFFFFF"/>
                </a:solidFill>
              </a14:hiddenFill>
            </a:ext>
          </a:extLst>
        </p:spPr>
      </p:pic>
      <p:sp>
        <p:nvSpPr>
          <p:cNvPr id="6" name="Titel 1">
            <a:extLst>
              <a:ext uri="{FF2B5EF4-FFF2-40B4-BE49-F238E27FC236}">
                <a16:creationId xmlns:a16="http://schemas.microsoft.com/office/drawing/2014/main" id="{211383F9-F419-49A9-A794-D675F2B145CF}"/>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b="1">
                <a:solidFill>
                  <a:schemeClr val="accent1"/>
                </a:solidFill>
              </a:rPr>
              <a:t>Bewonersparticipatie</a:t>
            </a:r>
            <a:endParaRPr lang="nl-NL" b="1" dirty="0">
              <a:solidFill>
                <a:schemeClr val="accent1"/>
              </a:solidFill>
            </a:endParaRPr>
          </a:p>
        </p:txBody>
      </p:sp>
    </p:spTree>
    <p:extLst>
      <p:ext uri="{BB962C8B-B14F-4D97-AF65-F5344CB8AC3E}">
        <p14:creationId xmlns:p14="http://schemas.microsoft.com/office/powerpoint/2010/main" val="133545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9F7406-8915-9C2F-33A4-5002F30F3CC4}"/>
              </a:ext>
            </a:extLst>
          </p:cNvPr>
          <p:cNvSpPr>
            <a:spLocks noGrp="1"/>
          </p:cNvSpPr>
          <p:nvPr>
            <p:ph type="title"/>
          </p:nvPr>
        </p:nvSpPr>
        <p:spPr/>
        <p:txBody>
          <a:bodyPr/>
          <a:lstStyle/>
          <a:p>
            <a:r>
              <a:rPr lang="nl-NL" dirty="0"/>
              <a:t>Bewonersparticipatie </a:t>
            </a:r>
          </a:p>
        </p:txBody>
      </p:sp>
      <p:sp>
        <p:nvSpPr>
          <p:cNvPr id="3" name="Tekstballon: ovaal 2">
            <a:extLst>
              <a:ext uri="{FF2B5EF4-FFF2-40B4-BE49-F238E27FC236}">
                <a16:creationId xmlns:a16="http://schemas.microsoft.com/office/drawing/2014/main" id="{34988B92-3ACA-46C8-3BAD-42232B0D6660}"/>
              </a:ext>
            </a:extLst>
          </p:cNvPr>
          <p:cNvSpPr/>
          <p:nvPr/>
        </p:nvSpPr>
        <p:spPr>
          <a:xfrm rot="624553">
            <a:off x="7289287" y="1140044"/>
            <a:ext cx="4242106" cy="237555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a:t>Station </a:t>
            </a:r>
            <a:r>
              <a:rPr lang="nl-NL" sz="2800" dirty="0"/>
              <a:t>3</a:t>
            </a:r>
            <a:r>
              <a:rPr lang="nl-NL" sz="2800"/>
              <a:t>: </a:t>
            </a:r>
            <a:r>
              <a:rPr lang="nl-NL" sz="2800" dirty="0"/>
              <a:t>maak de trap af! </a:t>
            </a:r>
          </a:p>
        </p:txBody>
      </p:sp>
      <p:pic>
        <p:nvPicPr>
          <p:cNvPr id="1026" name="Picture 2" descr="Klimtotaal | Kunststof Glasvezel Dubbele Trap 5 Treden 542205 -  Klimtotaal.nl">
            <a:extLst>
              <a:ext uri="{FF2B5EF4-FFF2-40B4-BE49-F238E27FC236}">
                <a16:creationId xmlns:a16="http://schemas.microsoft.com/office/drawing/2014/main" id="{C4E50F48-F4C0-065A-DCE8-96E2A4DC29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791" y="2155649"/>
            <a:ext cx="4480453" cy="35879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0074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Kantoorth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F9727D3906D7945984BB753BA79C6C7" ma:contentTypeVersion="14" ma:contentTypeDescription="Een nieuw document maken." ma:contentTypeScope="" ma:versionID="13d1bd52d37d52e88f4cc3000598c755">
  <xsd:schema xmlns:xsd="http://www.w3.org/2001/XMLSchema" xmlns:xs="http://www.w3.org/2001/XMLSchema" xmlns:p="http://schemas.microsoft.com/office/2006/metadata/properties" xmlns:ns2="c67c63a5-6c7f-42bb-9d17-0feff5816463" xmlns:ns3="c20cf8ba-b598-4d03-85bf-01d90a2844ae" targetNamespace="http://schemas.microsoft.com/office/2006/metadata/properties" ma:root="true" ma:fieldsID="cdbfa91b97b664da8bfb3c5d7ea455d6" ns2:_="" ns3:_="">
    <xsd:import namespace="c67c63a5-6c7f-42bb-9d17-0feff5816463"/>
    <xsd:import namespace="c20cf8ba-b598-4d03-85bf-01d90a2844a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7c63a5-6c7f-42bb-9d17-0feff581646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Afbeeldingtags" ma:readOnly="false" ma:fieldId="{5cf76f15-5ced-4ddc-b409-7134ff3c332f}" ma:taxonomyMulti="true" ma:sspId="2bf06c9d-aefe-4981-8979-7b8905db0861"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20cf8ba-b598-4d03-85bf-01d90a2844ae"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846b252f-af12-4d5a-a498-f152b1d5d221}" ma:internalName="TaxCatchAll" ma:showField="CatchAllData" ma:web="c20cf8ba-b598-4d03-85bf-01d90a2844ae">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67c63a5-6c7f-42bb-9d17-0feff5816463">
      <Terms xmlns="http://schemas.microsoft.com/office/infopath/2007/PartnerControls"/>
    </lcf76f155ced4ddcb4097134ff3c332f>
    <TaxCatchAll xmlns="c20cf8ba-b598-4d03-85bf-01d90a2844ae" xsi:nil="true"/>
    <MediaLengthInSeconds xmlns="c67c63a5-6c7f-42bb-9d17-0feff581646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414E995-7FB7-4C47-9C8E-2D85146455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67c63a5-6c7f-42bb-9d17-0feff5816463"/>
    <ds:schemaRef ds:uri="c20cf8ba-b598-4d03-85bf-01d90a2844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E4C861D-7891-4EFA-8422-9D1A85C1DCC6}">
  <ds:schemaRefs>
    <ds:schemaRef ds:uri="http://schemas.microsoft.com/office/2006/metadata/properties"/>
    <ds:schemaRef ds:uri="http://schemas.microsoft.com/office/infopath/2007/PartnerControls"/>
    <ds:schemaRef ds:uri="c6f82ce1-f6df-49a5-8b49-cf8409a27aa4"/>
    <ds:schemaRef ds:uri="2c4f0c93-2979-4f27-aab2-70de95932352"/>
    <ds:schemaRef ds:uri="c67c63a5-6c7f-42bb-9d17-0feff5816463"/>
    <ds:schemaRef ds:uri="c20cf8ba-b598-4d03-85bf-01d90a2844ae"/>
  </ds:schemaRefs>
</ds:datastoreItem>
</file>

<file path=customXml/itemProps3.xml><?xml version="1.0" encoding="utf-8"?>
<ds:datastoreItem xmlns:ds="http://schemas.openxmlformats.org/officeDocument/2006/customXml" ds:itemID="{2807D8D8-DA8B-481B-86DF-246BFAFAC13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72</TotalTime>
  <Words>448</Words>
  <Application>Microsoft Office PowerPoint</Application>
  <PresentationFormat>Breedbeeld</PresentationFormat>
  <Paragraphs>80</Paragraphs>
  <Slides>11</Slides>
  <Notes>2</Notes>
  <HiddenSlides>0</HiddenSlides>
  <MMClips>1</MMClips>
  <ScaleCrop>false</ScaleCrop>
  <HeadingPairs>
    <vt:vector size="6" baseType="variant">
      <vt:variant>
        <vt:lpstr>Gebruikte lettertypen</vt:lpstr>
      </vt:variant>
      <vt:variant>
        <vt:i4>4</vt:i4>
      </vt:variant>
      <vt:variant>
        <vt:lpstr>Thema</vt:lpstr>
      </vt:variant>
      <vt:variant>
        <vt:i4>2</vt:i4>
      </vt:variant>
      <vt:variant>
        <vt:lpstr>Diatitels</vt:lpstr>
      </vt:variant>
      <vt:variant>
        <vt:i4>11</vt:i4>
      </vt:variant>
    </vt:vector>
  </HeadingPairs>
  <TitlesOfParts>
    <vt:vector size="17" baseType="lpstr">
      <vt:lpstr>Arial</vt:lpstr>
      <vt:lpstr>Calibri</vt:lpstr>
      <vt:lpstr>Calibri Light</vt:lpstr>
      <vt:lpstr>Comic Sans MS</vt:lpstr>
      <vt:lpstr>Kantoorthema</vt:lpstr>
      <vt:lpstr>Office Theme</vt:lpstr>
      <vt:lpstr>Goedemiddag! </vt:lpstr>
      <vt:lpstr>PowerPoint-presentatie</vt:lpstr>
      <vt:lpstr>PowerPoint-presentatie</vt:lpstr>
      <vt:lpstr>PowerPoint-presentatie</vt:lpstr>
      <vt:lpstr>PowerPoint-presentatie</vt:lpstr>
      <vt:lpstr>PowerPoint-presentatie</vt:lpstr>
      <vt:lpstr>PowerPoint-presentatie</vt:lpstr>
      <vt:lpstr> </vt:lpstr>
      <vt:lpstr>Bewonersparticipatie </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Goedemorgen! </dc:title>
  <dc:creator>Pascalle Cup</dc:creator>
  <cp:lastModifiedBy>Pascalle Cup</cp:lastModifiedBy>
  <cp:revision>6</cp:revision>
  <dcterms:created xsi:type="dcterms:W3CDTF">2021-11-15T11:12:23Z</dcterms:created>
  <dcterms:modified xsi:type="dcterms:W3CDTF">2023-11-20T11:56:50Z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0x0101002F9727D3906D7945984BB753BA79C6C7</vt:lpwstr>
  </property>
  <property fmtid="{D5CDD505-2E9C-101B-9397-08002B2CF9AE}" pid="3" name="MediaServiceImageTags">
    <vt:lpwstr/>
  </property>
  <property fmtid="{D5CDD505-2E9C-101B-9397-08002B2CF9AE}" pid="4" name="xd_ProgID">
    <vt:lpwstr/>
  </property>
  <property fmtid="{D5CDD505-2E9C-101B-9397-08002B2CF9AE}" pid="5" name="ComplianceAssetId">
    <vt:lpwstr/>
  </property>
  <property fmtid="{D5CDD505-2E9C-101B-9397-08002B2CF9AE}" pid="6" name="TemplateUrl">
    <vt:lpwstr/>
  </property>
  <property fmtid="{D5CDD505-2E9C-101B-9397-08002B2CF9AE}" pid="7" name="_ExtendedDescription">
    <vt:lpwstr/>
  </property>
  <property fmtid="{D5CDD505-2E9C-101B-9397-08002B2CF9AE}" pid="8" name="TriggerFlowInfo">
    <vt:lpwstr/>
  </property>
  <property fmtid="{D5CDD505-2E9C-101B-9397-08002B2CF9AE}" pid="9" name="xd_Signature">
    <vt:bool>false</vt:bool>
  </property>
</Properties>
</file>